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9" r:id="rId3"/>
    <p:sldId id="265" r:id="rId4"/>
    <p:sldId id="271" r:id="rId5"/>
    <p:sldId id="270" r:id="rId6"/>
    <p:sldId id="268" r:id="rId7"/>
    <p:sldId id="272" r:id="rId8"/>
    <p:sldId id="269" r:id="rId9"/>
    <p:sldId id="273" r:id="rId10"/>
    <p:sldId id="274" r:id="rId11"/>
    <p:sldId id="275" r:id="rId12"/>
    <p:sldId id="276" r:id="rId13"/>
    <p:sldId id="263" r:id="rId14"/>
    <p:sldId id="277" r:id="rId15"/>
  </p:sldIdLst>
  <p:sldSz cx="7559675" cy="7559675"/>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CC00"/>
    <a:srgbClr val="CC99FF"/>
    <a:srgbClr val="009999"/>
    <a:srgbClr val="3333CC"/>
    <a:srgbClr val="0066FF"/>
    <a:srgbClr val="9900FF"/>
    <a:srgbClr val="FF0066"/>
    <a:srgbClr val="CC6600"/>
    <a:srgbClr val="CC0000"/>
    <a:srgbClr val="FFFF6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36457" autoAdjust="0"/>
    <p:restoredTop sz="94660"/>
  </p:normalViewPr>
  <p:slideViewPr>
    <p:cSldViewPr snapToGrid="0">
      <p:cViewPr varScale="1">
        <p:scale>
          <a:sx n="75" d="100"/>
          <a:sy n="75" d="100"/>
        </p:scale>
        <p:origin x="1574"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66976" y="1237197"/>
            <a:ext cx="6425724" cy="2631887"/>
          </a:xfrm>
        </p:spPr>
        <p:txBody>
          <a:bodyPr anchor="b"/>
          <a:lstStyle>
            <a:lvl1pPr algn="ctr">
              <a:defRPr sz="4960"/>
            </a:lvl1pPr>
          </a:lstStyle>
          <a:p>
            <a:r>
              <a:rPr lang="en-US"/>
              <a:t>Click to edit Master title style</a:t>
            </a:r>
            <a:endParaRPr lang="en-US" dirty="0"/>
          </a:p>
        </p:txBody>
      </p:sp>
      <p:sp>
        <p:nvSpPr>
          <p:cNvPr id="3" name="Subtitle 2"/>
          <p:cNvSpPr>
            <a:spLocks noGrp="1"/>
          </p:cNvSpPr>
          <p:nvPr>
            <p:ph type="subTitle" idx="1"/>
          </p:nvPr>
        </p:nvSpPr>
        <p:spPr>
          <a:xfrm>
            <a:off x="944960" y="3970580"/>
            <a:ext cx="5669756" cy="1825171"/>
          </a:xfrm>
        </p:spPr>
        <p:txBody>
          <a:bodyPr/>
          <a:lstStyle>
            <a:lvl1pPr marL="0" indent="0" algn="ctr">
              <a:buNone/>
              <a:defRPr sz="1984"/>
            </a:lvl1pPr>
            <a:lvl2pPr marL="377967" indent="0" algn="ctr">
              <a:buNone/>
              <a:defRPr sz="1653"/>
            </a:lvl2pPr>
            <a:lvl3pPr marL="755934" indent="0" algn="ctr">
              <a:buNone/>
              <a:defRPr sz="1488"/>
            </a:lvl3pPr>
            <a:lvl4pPr marL="1133902" indent="0" algn="ctr">
              <a:buNone/>
              <a:defRPr sz="1323"/>
            </a:lvl4pPr>
            <a:lvl5pPr marL="1511869" indent="0" algn="ctr">
              <a:buNone/>
              <a:defRPr sz="1323"/>
            </a:lvl5pPr>
            <a:lvl6pPr marL="1889836" indent="0" algn="ctr">
              <a:buNone/>
              <a:defRPr sz="1323"/>
            </a:lvl6pPr>
            <a:lvl7pPr marL="2267803" indent="0" algn="ctr">
              <a:buNone/>
              <a:defRPr sz="1323"/>
            </a:lvl7pPr>
            <a:lvl8pPr marL="2645771" indent="0" algn="ctr">
              <a:buNone/>
              <a:defRPr sz="1323"/>
            </a:lvl8pPr>
            <a:lvl9pPr marL="3023738" indent="0" algn="ctr">
              <a:buNone/>
              <a:defRPr sz="1323"/>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5A47FF5-5E58-470F-89A3-BCA9E9DB1976}" type="datetimeFigureOut">
              <a:rPr lang="en-IN" smtClean="0"/>
              <a:t>19-09-2024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9335582A-7866-4094-A217-7C40FAD0AB69}" type="slidenum">
              <a:rPr lang="en-IN" smtClean="0"/>
              <a:t>‹#›</a:t>
            </a:fld>
            <a:endParaRPr lang="en-IN"/>
          </a:p>
        </p:txBody>
      </p:sp>
    </p:spTree>
    <p:extLst>
      <p:ext uri="{BB962C8B-B14F-4D97-AF65-F5344CB8AC3E}">
        <p14:creationId xmlns:p14="http://schemas.microsoft.com/office/powerpoint/2010/main" val="11069405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5A47FF5-5E58-470F-89A3-BCA9E9DB1976}" type="datetimeFigureOut">
              <a:rPr lang="en-IN" smtClean="0"/>
              <a:t>19-09-2024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9335582A-7866-4094-A217-7C40FAD0AB69}" type="slidenum">
              <a:rPr lang="en-IN" smtClean="0"/>
              <a:t>‹#›</a:t>
            </a:fld>
            <a:endParaRPr lang="en-IN"/>
          </a:p>
        </p:txBody>
      </p:sp>
    </p:spTree>
    <p:extLst>
      <p:ext uri="{BB962C8B-B14F-4D97-AF65-F5344CB8AC3E}">
        <p14:creationId xmlns:p14="http://schemas.microsoft.com/office/powerpoint/2010/main" val="40513351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15791" y="1884671"/>
            <a:ext cx="6520220" cy="3144614"/>
          </a:xfrm>
        </p:spPr>
        <p:txBody>
          <a:bodyPr anchor="b"/>
          <a:lstStyle>
            <a:lvl1pPr>
              <a:defRPr sz="4960"/>
            </a:lvl1pPr>
          </a:lstStyle>
          <a:p>
            <a:r>
              <a:rPr lang="en-US"/>
              <a:t>Click to edit Master title style</a:t>
            </a:r>
            <a:endParaRPr lang="en-US" dirty="0"/>
          </a:p>
        </p:txBody>
      </p:sp>
      <p:sp>
        <p:nvSpPr>
          <p:cNvPr id="3" name="Text Placeholder 2"/>
          <p:cNvSpPr>
            <a:spLocks noGrp="1"/>
          </p:cNvSpPr>
          <p:nvPr>
            <p:ph type="body" idx="1"/>
          </p:nvPr>
        </p:nvSpPr>
        <p:spPr>
          <a:xfrm>
            <a:off x="515791" y="5059035"/>
            <a:ext cx="6520220" cy="1653678"/>
          </a:xfrm>
        </p:spPr>
        <p:txBody>
          <a:bodyPr/>
          <a:lstStyle>
            <a:lvl1pPr marL="0" indent="0">
              <a:buNone/>
              <a:defRPr sz="1984">
                <a:solidFill>
                  <a:schemeClr val="tx1"/>
                </a:solidFill>
              </a:defRPr>
            </a:lvl1pPr>
            <a:lvl2pPr marL="377967" indent="0">
              <a:buNone/>
              <a:defRPr sz="1653">
                <a:solidFill>
                  <a:schemeClr val="tx1">
                    <a:tint val="75000"/>
                  </a:schemeClr>
                </a:solidFill>
              </a:defRPr>
            </a:lvl2pPr>
            <a:lvl3pPr marL="755934" indent="0">
              <a:buNone/>
              <a:defRPr sz="1488">
                <a:solidFill>
                  <a:schemeClr val="tx1">
                    <a:tint val="75000"/>
                  </a:schemeClr>
                </a:solidFill>
              </a:defRPr>
            </a:lvl3pPr>
            <a:lvl4pPr marL="1133902" indent="0">
              <a:buNone/>
              <a:defRPr sz="1323">
                <a:solidFill>
                  <a:schemeClr val="tx1">
                    <a:tint val="75000"/>
                  </a:schemeClr>
                </a:solidFill>
              </a:defRPr>
            </a:lvl4pPr>
            <a:lvl5pPr marL="1511869" indent="0">
              <a:buNone/>
              <a:defRPr sz="1323">
                <a:solidFill>
                  <a:schemeClr val="tx1">
                    <a:tint val="75000"/>
                  </a:schemeClr>
                </a:solidFill>
              </a:defRPr>
            </a:lvl5pPr>
            <a:lvl6pPr marL="1889836" indent="0">
              <a:buNone/>
              <a:defRPr sz="1323">
                <a:solidFill>
                  <a:schemeClr val="tx1">
                    <a:tint val="75000"/>
                  </a:schemeClr>
                </a:solidFill>
              </a:defRPr>
            </a:lvl6pPr>
            <a:lvl7pPr marL="2267803" indent="0">
              <a:buNone/>
              <a:defRPr sz="1323">
                <a:solidFill>
                  <a:schemeClr val="tx1">
                    <a:tint val="75000"/>
                  </a:schemeClr>
                </a:solidFill>
              </a:defRPr>
            </a:lvl7pPr>
            <a:lvl8pPr marL="2645771" indent="0">
              <a:buNone/>
              <a:defRPr sz="1323">
                <a:solidFill>
                  <a:schemeClr val="tx1">
                    <a:tint val="75000"/>
                  </a:schemeClr>
                </a:solidFill>
              </a:defRPr>
            </a:lvl8pPr>
            <a:lvl9pPr marL="3023738" indent="0">
              <a:buNone/>
              <a:defRPr sz="132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5A47FF5-5E58-470F-89A3-BCA9E9DB1976}" type="datetimeFigureOut">
              <a:rPr lang="en-IN" smtClean="0"/>
              <a:t>19-09-2024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9335582A-7866-4094-A217-7C40FAD0AB69}" type="slidenum">
              <a:rPr lang="en-IN" smtClean="0"/>
              <a:t>‹#›</a:t>
            </a:fld>
            <a:endParaRPr lang="en-IN"/>
          </a:p>
        </p:txBody>
      </p:sp>
    </p:spTree>
    <p:extLst>
      <p:ext uri="{BB962C8B-B14F-4D97-AF65-F5344CB8AC3E}">
        <p14:creationId xmlns:p14="http://schemas.microsoft.com/office/powerpoint/2010/main" val="36149598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519728" y="2012414"/>
            <a:ext cx="3212862" cy="47965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827085" y="2012414"/>
            <a:ext cx="3212862" cy="47965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5A47FF5-5E58-470F-89A3-BCA9E9DB1976}" type="datetimeFigureOut">
              <a:rPr lang="en-IN" smtClean="0"/>
              <a:t>19-09-2024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9335582A-7866-4094-A217-7C40FAD0AB69}" type="slidenum">
              <a:rPr lang="en-IN" smtClean="0"/>
              <a:t>‹#›</a:t>
            </a:fld>
            <a:endParaRPr lang="en-IN"/>
          </a:p>
        </p:txBody>
      </p:sp>
    </p:spTree>
    <p:extLst>
      <p:ext uri="{BB962C8B-B14F-4D97-AF65-F5344CB8AC3E}">
        <p14:creationId xmlns:p14="http://schemas.microsoft.com/office/powerpoint/2010/main" val="13314256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20712" y="402484"/>
            <a:ext cx="6520220" cy="1461188"/>
          </a:xfrm>
        </p:spPr>
        <p:txBody>
          <a:bodyPr/>
          <a:lstStyle/>
          <a:p>
            <a:r>
              <a:rPr lang="en-US"/>
              <a:t>Click to edit Master title style</a:t>
            </a:r>
            <a:endParaRPr lang="en-US" dirty="0"/>
          </a:p>
        </p:txBody>
      </p:sp>
      <p:sp>
        <p:nvSpPr>
          <p:cNvPr id="3" name="Text Placeholder 2"/>
          <p:cNvSpPr>
            <a:spLocks noGrp="1"/>
          </p:cNvSpPr>
          <p:nvPr>
            <p:ph type="body" idx="1"/>
          </p:nvPr>
        </p:nvSpPr>
        <p:spPr>
          <a:xfrm>
            <a:off x="520713" y="1853171"/>
            <a:ext cx="3198096" cy="908210"/>
          </a:xfrm>
        </p:spPr>
        <p:txBody>
          <a:bodyPr anchor="b"/>
          <a:lstStyle>
            <a:lvl1pPr marL="0" indent="0">
              <a:buNone/>
              <a:defRPr sz="1984" b="1"/>
            </a:lvl1pPr>
            <a:lvl2pPr marL="377967" indent="0">
              <a:buNone/>
              <a:defRPr sz="1653" b="1"/>
            </a:lvl2pPr>
            <a:lvl3pPr marL="755934" indent="0">
              <a:buNone/>
              <a:defRPr sz="1488" b="1"/>
            </a:lvl3pPr>
            <a:lvl4pPr marL="1133902" indent="0">
              <a:buNone/>
              <a:defRPr sz="1323" b="1"/>
            </a:lvl4pPr>
            <a:lvl5pPr marL="1511869" indent="0">
              <a:buNone/>
              <a:defRPr sz="1323" b="1"/>
            </a:lvl5pPr>
            <a:lvl6pPr marL="1889836" indent="0">
              <a:buNone/>
              <a:defRPr sz="1323" b="1"/>
            </a:lvl6pPr>
            <a:lvl7pPr marL="2267803" indent="0">
              <a:buNone/>
              <a:defRPr sz="1323" b="1"/>
            </a:lvl7pPr>
            <a:lvl8pPr marL="2645771" indent="0">
              <a:buNone/>
              <a:defRPr sz="1323" b="1"/>
            </a:lvl8pPr>
            <a:lvl9pPr marL="3023738" indent="0">
              <a:buNone/>
              <a:defRPr sz="1323" b="1"/>
            </a:lvl9pPr>
          </a:lstStyle>
          <a:p>
            <a:pPr lvl="0"/>
            <a:r>
              <a:rPr lang="en-US"/>
              <a:t>Click to edit Master text styles</a:t>
            </a:r>
          </a:p>
        </p:txBody>
      </p:sp>
      <p:sp>
        <p:nvSpPr>
          <p:cNvPr id="4" name="Content Placeholder 3"/>
          <p:cNvSpPr>
            <a:spLocks noGrp="1"/>
          </p:cNvSpPr>
          <p:nvPr>
            <p:ph sz="half" idx="2"/>
          </p:nvPr>
        </p:nvSpPr>
        <p:spPr>
          <a:xfrm>
            <a:off x="520713" y="2761381"/>
            <a:ext cx="3198096" cy="40615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827086" y="1853171"/>
            <a:ext cx="3213847" cy="908210"/>
          </a:xfrm>
        </p:spPr>
        <p:txBody>
          <a:bodyPr anchor="b"/>
          <a:lstStyle>
            <a:lvl1pPr marL="0" indent="0">
              <a:buNone/>
              <a:defRPr sz="1984" b="1"/>
            </a:lvl1pPr>
            <a:lvl2pPr marL="377967" indent="0">
              <a:buNone/>
              <a:defRPr sz="1653" b="1"/>
            </a:lvl2pPr>
            <a:lvl3pPr marL="755934" indent="0">
              <a:buNone/>
              <a:defRPr sz="1488" b="1"/>
            </a:lvl3pPr>
            <a:lvl4pPr marL="1133902" indent="0">
              <a:buNone/>
              <a:defRPr sz="1323" b="1"/>
            </a:lvl4pPr>
            <a:lvl5pPr marL="1511869" indent="0">
              <a:buNone/>
              <a:defRPr sz="1323" b="1"/>
            </a:lvl5pPr>
            <a:lvl6pPr marL="1889836" indent="0">
              <a:buNone/>
              <a:defRPr sz="1323" b="1"/>
            </a:lvl6pPr>
            <a:lvl7pPr marL="2267803" indent="0">
              <a:buNone/>
              <a:defRPr sz="1323" b="1"/>
            </a:lvl7pPr>
            <a:lvl8pPr marL="2645771" indent="0">
              <a:buNone/>
              <a:defRPr sz="1323" b="1"/>
            </a:lvl8pPr>
            <a:lvl9pPr marL="3023738" indent="0">
              <a:buNone/>
              <a:defRPr sz="1323" b="1"/>
            </a:lvl9pPr>
          </a:lstStyle>
          <a:p>
            <a:pPr lvl="0"/>
            <a:r>
              <a:rPr lang="en-US"/>
              <a:t>Click to edit Master text styles</a:t>
            </a:r>
          </a:p>
        </p:txBody>
      </p:sp>
      <p:sp>
        <p:nvSpPr>
          <p:cNvPr id="6" name="Content Placeholder 5"/>
          <p:cNvSpPr>
            <a:spLocks noGrp="1"/>
          </p:cNvSpPr>
          <p:nvPr>
            <p:ph sz="quarter" idx="4"/>
          </p:nvPr>
        </p:nvSpPr>
        <p:spPr>
          <a:xfrm>
            <a:off x="3827086" y="2761381"/>
            <a:ext cx="3213847" cy="40615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5A47FF5-5E58-470F-89A3-BCA9E9DB1976}" type="datetimeFigureOut">
              <a:rPr lang="en-IN" smtClean="0"/>
              <a:t>19-09-2024</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9335582A-7866-4094-A217-7C40FAD0AB69}" type="slidenum">
              <a:rPr lang="en-IN" smtClean="0"/>
              <a:t>‹#›</a:t>
            </a:fld>
            <a:endParaRPr lang="en-IN"/>
          </a:p>
        </p:txBody>
      </p:sp>
    </p:spTree>
    <p:extLst>
      <p:ext uri="{BB962C8B-B14F-4D97-AF65-F5344CB8AC3E}">
        <p14:creationId xmlns:p14="http://schemas.microsoft.com/office/powerpoint/2010/main" val="27786750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5A47FF5-5E58-470F-89A3-BCA9E9DB1976}" type="datetimeFigureOut">
              <a:rPr lang="en-IN" smtClean="0"/>
              <a:t>19-09-2024</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9335582A-7866-4094-A217-7C40FAD0AB69}" type="slidenum">
              <a:rPr lang="en-IN" smtClean="0"/>
              <a:t>‹#›</a:t>
            </a:fld>
            <a:endParaRPr lang="en-IN"/>
          </a:p>
        </p:txBody>
      </p:sp>
    </p:spTree>
    <p:extLst>
      <p:ext uri="{BB962C8B-B14F-4D97-AF65-F5344CB8AC3E}">
        <p14:creationId xmlns:p14="http://schemas.microsoft.com/office/powerpoint/2010/main" val="12813411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5A47FF5-5E58-470F-89A3-BCA9E9DB1976}" type="datetimeFigureOut">
              <a:rPr lang="en-IN" smtClean="0"/>
              <a:t>19-09-2024</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9335582A-7866-4094-A217-7C40FAD0AB69}" type="slidenum">
              <a:rPr lang="en-IN" smtClean="0"/>
              <a:t>‹#›</a:t>
            </a:fld>
            <a:endParaRPr lang="en-IN"/>
          </a:p>
        </p:txBody>
      </p:sp>
    </p:spTree>
    <p:extLst>
      <p:ext uri="{BB962C8B-B14F-4D97-AF65-F5344CB8AC3E}">
        <p14:creationId xmlns:p14="http://schemas.microsoft.com/office/powerpoint/2010/main" val="9151724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20712" y="503978"/>
            <a:ext cx="2438192" cy="1763924"/>
          </a:xfrm>
        </p:spPr>
        <p:txBody>
          <a:bodyPr anchor="b"/>
          <a:lstStyle>
            <a:lvl1pPr>
              <a:defRPr sz="2645"/>
            </a:lvl1pPr>
          </a:lstStyle>
          <a:p>
            <a:r>
              <a:rPr lang="en-US"/>
              <a:t>Click to edit Master title style</a:t>
            </a:r>
            <a:endParaRPr lang="en-US" dirty="0"/>
          </a:p>
        </p:txBody>
      </p:sp>
      <p:sp>
        <p:nvSpPr>
          <p:cNvPr id="3" name="Content Placeholder 2"/>
          <p:cNvSpPr>
            <a:spLocks noGrp="1"/>
          </p:cNvSpPr>
          <p:nvPr>
            <p:ph idx="1"/>
          </p:nvPr>
        </p:nvSpPr>
        <p:spPr>
          <a:xfrm>
            <a:off x="3213847" y="1088455"/>
            <a:ext cx="3827085" cy="5372269"/>
          </a:xfrm>
        </p:spPr>
        <p:txBody>
          <a:bodyPr/>
          <a:lstStyle>
            <a:lvl1pPr>
              <a:defRPr sz="2645"/>
            </a:lvl1pPr>
            <a:lvl2pPr>
              <a:defRPr sz="2315"/>
            </a:lvl2pPr>
            <a:lvl3pPr>
              <a:defRPr sz="1984"/>
            </a:lvl3pPr>
            <a:lvl4pPr>
              <a:defRPr sz="1653"/>
            </a:lvl4pPr>
            <a:lvl5pPr>
              <a:defRPr sz="1653"/>
            </a:lvl5pPr>
            <a:lvl6pPr>
              <a:defRPr sz="1653"/>
            </a:lvl6pPr>
            <a:lvl7pPr>
              <a:defRPr sz="1653"/>
            </a:lvl7pPr>
            <a:lvl8pPr>
              <a:defRPr sz="1653"/>
            </a:lvl8pPr>
            <a:lvl9pPr>
              <a:defRPr sz="165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20712" y="2267902"/>
            <a:ext cx="2438192" cy="4201570"/>
          </a:xfrm>
        </p:spPr>
        <p:txBody>
          <a:bodyPr/>
          <a:lstStyle>
            <a:lvl1pPr marL="0" indent="0">
              <a:buNone/>
              <a:defRPr sz="1323"/>
            </a:lvl1pPr>
            <a:lvl2pPr marL="377967" indent="0">
              <a:buNone/>
              <a:defRPr sz="1157"/>
            </a:lvl2pPr>
            <a:lvl3pPr marL="755934" indent="0">
              <a:buNone/>
              <a:defRPr sz="992"/>
            </a:lvl3pPr>
            <a:lvl4pPr marL="1133902" indent="0">
              <a:buNone/>
              <a:defRPr sz="827"/>
            </a:lvl4pPr>
            <a:lvl5pPr marL="1511869" indent="0">
              <a:buNone/>
              <a:defRPr sz="827"/>
            </a:lvl5pPr>
            <a:lvl6pPr marL="1889836" indent="0">
              <a:buNone/>
              <a:defRPr sz="827"/>
            </a:lvl6pPr>
            <a:lvl7pPr marL="2267803" indent="0">
              <a:buNone/>
              <a:defRPr sz="827"/>
            </a:lvl7pPr>
            <a:lvl8pPr marL="2645771" indent="0">
              <a:buNone/>
              <a:defRPr sz="827"/>
            </a:lvl8pPr>
            <a:lvl9pPr marL="3023738" indent="0">
              <a:buNone/>
              <a:defRPr sz="827"/>
            </a:lvl9pPr>
          </a:lstStyle>
          <a:p>
            <a:pPr lvl="0"/>
            <a:r>
              <a:rPr lang="en-US"/>
              <a:t>Click to edit Master text styles</a:t>
            </a:r>
          </a:p>
        </p:txBody>
      </p:sp>
      <p:sp>
        <p:nvSpPr>
          <p:cNvPr id="5" name="Date Placeholder 4"/>
          <p:cNvSpPr>
            <a:spLocks noGrp="1"/>
          </p:cNvSpPr>
          <p:nvPr>
            <p:ph type="dt" sz="half" idx="10"/>
          </p:nvPr>
        </p:nvSpPr>
        <p:spPr/>
        <p:txBody>
          <a:bodyPr/>
          <a:lstStyle/>
          <a:p>
            <a:fld id="{25A47FF5-5E58-470F-89A3-BCA9E9DB1976}" type="datetimeFigureOut">
              <a:rPr lang="en-IN" smtClean="0"/>
              <a:t>19-09-2024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9335582A-7866-4094-A217-7C40FAD0AB69}" type="slidenum">
              <a:rPr lang="en-IN" smtClean="0"/>
              <a:t>‹#›</a:t>
            </a:fld>
            <a:endParaRPr lang="en-IN"/>
          </a:p>
        </p:txBody>
      </p:sp>
    </p:spTree>
    <p:extLst>
      <p:ext uri="{BB962C8B-B14F-4D97-AF65-F5344CB8AC3E}">
        <p14:creationId xmlns:p14="http://schemas.microsoft.com/office/powerpoint/2010/main" val="35187268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20712" y="503978"/>
            <a:ext cx="2438192" cy="1763924"/>
          </a:xfrm>
        </p:spPr>
        <p:txBody>
          <a:bodyPr anchor="b"/>
          <a:lstStyle>
            <a:lvl1pPr>
              <a:defRPr sz="2645"/>
            </a:lvl1pPr>
          </a:lstStyle>
          <a:p>
            <a:r>
              <a:rPr lang="en-US"/>
              <a:t>Click to edit Master title style</a:t>
            </a:r>
            <a:endParaRPr lang="en-US" dirty="0"/>
          </a:p>
        </p:txBody>
      </p:sp>
      <p:sp>
        <p:nvSpPr>
          <p:cNvPr id="3" name="Picture Placeholder 2"/>
          <p:cNvSpPr>
            <a:spLocks noGrp="1" noChangeAspect="1"/>
          </p:cNvSpPr>
          <p:nvPr>
            <p:ph type="pic" idx="1"/>
          </p:nvPr>
        </p:nvSpPr>
        <p:spPr>
          <a:xfrm>
            <a:off x="3213847" y="1088455"/>
            <a:ext cx="3827085" cy="5372269"/>
          </a:xfrm>
        </p:spPr>
        <p:txBody>
          <a:bodyPr anchor="t"/>
          <a:lstStyle>
            <a:lvl1pPr marL="0" indent="0">
              <a:buNone/>
              <a:defRPr sz="2645"/>
            </a:lvl1pPr>
            <a:lvl2pPr marL="377967" indent="0">
              <a:buNone/>
              <a:defRPr sz="2315"/>
            </a:lvl2pPr>
            <a:lvl3pPr marL="755934" indent="0">
              <a:buNone/>
              <a:defRPr sz="1984"/>
            </a:lvl3pPr>
            <a:lvl4pPr marL="1133902" indent="0">
              <a:buNone/>
              <a:defRPr sz="1653"/>
            </a:lvl4pPr>
            <a:lvl5pPr marL="1511869" indent="0">
              <a:buNone/>
              <a:defRPr sz="1653"/>
            </a:lvl5pPr>
            <a:lvl6pPr marL="1889836" indent="0">
              <a:buNone/>
              <a:defRPr sz="1653"/>
            </a:lvl6pPr>
            <a:lvl7pPr marL="2267803" indent="0">
              <a:buNone/>
              <a:defRPr sz="1653"/>
            </a:lvl7pPr>
            <a:lvl8pPr marL="2645771" indent="0">
              <a:buNone/>
              <a:defRPr sz="1653"/>
            </a:lvl8pPr>
            <a:lvl9pPr marL="3023738" indent="0">
              <a:buNone/>
              <a:defRPr sz="1653"/>
            </a:lvl9pPr>
          </a:lstStyle>
          <a:p>
            <a:r>
              <a:rPr lang="en-US"/>
              <a:t>Click icon to add picture</a:t>
            </a:r>
            <a:endParaRPr lang="en-US" dirty="0"/>
          </a:p>
        </p:txBody>
      </p:sp>
      <p:sp>
        <p:nvSpPr>
          <p:cNvPr id="4" name="Text Placeholder 3"/>
          <p:cNvSpPr>
            <a:spLocks noGrp="1"/>
          </p:cNvSpPr>
          <p:nvPr>
            <p:ph type="body" sz="half" idx="2"/>
          </p:nvPr>
        </p:nvSpPr>
        <p:spPr>
          <a:xfrm>
            <a:off x="520712" y="2267902"/>
            <a:ext cx="2438192" cy="4201570"/>
          </a:xfrm>
        </p:spPr>
        <p:txBody>
          <a:bodyPr/>
          <a:lstStyle>
            <a:lvl1pPr marL="0" indent="0">
              <a:buNone/>
              <a:defRPr sz="1323"/>
            </a:lvl1pPr>
            <a:lvl2pPr marL="377967" indent="0">
              <a:buNone/>
              <a:defRPr sz="1157"/>
            </a:lvl2pPr>
            <a:lvl3pPr marL="755934" indent="0">
              <a:buNone/>
              <a:defRPr sz="992"/>
            </a:lvl3pPr>
            <a:lvl4pPr marL="1133902" indent="0">
              <a:buNone/>
              <a:defRPr sz="827"/>
            </a:lvl4pPr>
            <a:lvl5pPr marL="1511869" indent="0">
              <a:buNone/>
              <a:defRPr sz="827"/>
            </a:lvl5pPr>
            <a:lvl6pPr marL="1889836" indent="0">
              <a:buNone/>
              <a:defRPr sz="827"/>
            </a:lvl6pPr>
            <a:lvl7pPr marL="2267803" indent="0">
              <a:buNone/>
              <a:defRPr sz="827"/>
            </a:lvl7pPr>
            <a:lvl8pPr marL="2645771" indent="0">
              <a:buNone/>
              <a:defRPr sz="827"/>
            </a:lvl8pPr>
            <a:lvl9pPr marL="3023738" indent="0">
              <a:buNone/>
              <a:defRPr sz="827"/>
            </a:lvl9pPr>
          </a:lstStyle>
          <a:p>
            <a:pPr lvl="0"/>
            <a:r>
              <a:rPr lang="en-US"/>
              <a:t>Click to edit Master text styles</a:t>
            </a:r>
          </a:p>
        </p:txBody>
      </p:sp>
      <p:sp>
        <p:nvSpPr>
          <p:cNvPr id="5" name="Date Placeholder 4"/>
          <p:cNvSpPr>
            <a:spLocks noGrp="1"/>
          </p:cNvSpPr>
          <p:nvPr>
            <p:ph type="dt" sz="half" idx="10"/>
          </p:nvPr>
        </p:nvSpPr>
        <p:spPr/>
        <p:txBody>
          <a:bodyPr/>
          <a:lstStyle/>
          <a:p>
            <a:fld id="{25A47FF5-5E58-470F-89A3-BCA9E9DB1976}" type="datetimeFigureOut">
              <a:rPr lang="en-IN" smtClean="0"/>
              <a:t>19-09-2024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9335582A-7866-4094-A217-7C40FAD0AB69}" type="slidenum">
              <a:rPr lang="en-IN" smtClean="0"/>
              <a:t>‹#›</a:t>
            </a:fld>
            <a:endParaRPr lang="en-IN"/>
          </a:p>
        </p:txBody>
      </p:sp>
    </p:spTree>
    <p:extLst>
      <p:ext uri="{BB962C8B-B14F-4D97-AF65-F5344CB8AC3E}">
        <p14:creationId xmlns:p14="http://schemas.microsoft.com/office/powerpoint/2010/main" val="3217646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5A47FF5-5E58-470F-89A3-BCA9E9DB1976}" type="datetimeFigureOut">
              <a:rPr lang="en-IN" smtClean="0"/>
              <a:t>19-09-2024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9335582A-7866-4094-A217-7C40FAD0AB69}" type="slidenum">
              <a:rPr lang="en-IN" smtClean="0"/>
              <a:t>‹#›</a:t>
            </a:fld>
            <a:endParaRPr lang="en-IN"/>
          </a:p>
        </p:txBody>
      </p:sp>
    </p:spTree>
    <p:extLst>
      <p:ext uri="{BB962C8B-B14F-4D97-AF65-F5344CB8AC3E}">
        <p14:creationId xmlns:p14="http://schemas.microsoft.com/office/powerpoint/2010/main" val="35822309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409893" y="402483"/>
            <a:ext cx="1630055" cy="640647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19728" y="402483"/>
            <a:ext cx="4795669" cy="64064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5A47FF5-5E58-470F-89A3-BCA9E9DB1976}" type="datetimeFigureOut">
              <a:rPr lang="en-IN" smtClean="0"/>
              <a:t>19-09-2024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9335582A-7866-4094-A217-7C40FAD0AB69}" type="slidenum">
              <a:rPr lang="en-IN" smtClean="0"/>
              <a:t>‹#›</a:t>
            </a:fld>
            <a:endParaRPr lang="en-IN"/>
          </a:p>
        </p:txBody>
      </p:sp>
    </p:spTree>
    <p:extLst>
      <p:ext uri="{BB962C8B-B14F-4D97-AF65-F5344CB8AC3E}">
        <p14:creationId xmlns:p14="http://schemas.microsoft.com/office/powerpoint/2010/main" val="14617948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19728" y="402484"/>
            <a:ext cx="6520220" cy="146118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519728" y="2012414"/>
            <a:ext cx="6520220" cy="479654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19728" y="7006700"/>
            <a:ext cx="1700927" cy="402483"/>
          </a:xfrm>
          <a:prstGeom prst="rect">
            <a:avLst/>
          </a:prstGeom>
        </p:spPr>
        <p:txBody>
          <a:bodyPr vert="horz" lIns="91440" tIns="45720" rIns="91440" bIns="45720" rtlCol="0" anchor="ctr"/>
          <a:lstStyle>
            <a:lvl1pPr algn="l">
              <a:defRPr sz="992">
                <a:solidFill>
                  <a:schemeClr val="tx1">
                    <a:tint val="75000"/>
                  </a:schemeClr>
                </a:solidFill>
              </a:defRPr>
            </a:lvl1pPr>
          </a:lstStyle>
          <a:p>
            <a:fld id="{25A47FF5-5E58-470F-89A3-BCA9E9DB1976}" type="datetimeFigureOut">
              <a:rPr lang="en-IN" smtClean="0"/>
              <a:t>19-09-2024</a:t>
            </a:fld>
            <a:endParaRPr lang="en-IN"/>
          </a:p>
        </p:txBody>
      </p:sp>
      <p:sp>
        <p:nvSpPr>
          <p:cNvPr id="5" name="Footer Placeholder 4"/>
          <p:cNvSpPr>
            <a:spLocks noGrp="1"/>
          </p:cNvSpPr>
          <p:nvPr>
            <p:ph type="ftr" sz="quarter" idx="3"/>
          </p:nvPr>
        </p:nvSpPr>
        <p:spPr>
          <a:xfrm>
            <a:off x="2504143" y="7006700"/>
            <a:ext cx="2551390" cy="402483"/>
          </a:xfrm>
          <a:prstGeom prst="rect">
            <a:avLst/>
          </a:prstGeom>
        </p:spPr>
        <p:txBody>
          <a:bodyPr vert="horz" lIns="91440" tIns="45720" rIns="91440" bIns="45720" rtlCol="0" anchor="ctr"/>
          <a:lstStyle>
            <a:lvl1pPr algn="ctr">
              <a:defRPr sz="992">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5339020" y="7006700"/>
            <a:ext cx="1700927" cy="402483"/>
          </a:xfrm>
          <a:prstGeom prst="rect">
            <a:avLst/>
          </a:prstGeom>
        </p:spPr>
        <p:txBody>
          <a:bodyPr vert="horz" lIns="91440" tIns="45720" rIns="91440" bIns="45720" rtlCol="0" anchor="ctr"/>
          <a:lstStyle>
            <a:lvl1pPr algn="r">
              <a:defRPr sz="992">
                <a:solidFill>
                  <a:schemeClr val="tx1">
                    <a:tint val="75000"/>
                  </a:schemeClr>
                </a:solidFill>
              </a:defRPr>
            </a:lvl1pPr>
          </a:lstStyle>
          <a:p>
            <a:fld id="{9335582A-7866-4094-A217-7C40FAD0AB69}" type="slidenum">
              <a:rPr lang="en-IN" smtClean="0"/>
              <a:t>‹#›</a:t>
            </a:fld>
            <a:endParaRPr lang="en-IN"/>
          </a:p>
        </p:txBody>
      </p:sp>
    </p:spTree>
    <p:extLst>
      <p:ext uri="{BB962C8B-B14F-4D97-AF65-F5344CB8AC3E}">
        <p14:creationId xmlns:p14="http://schemas.microsoft.com/office/powerpoint/2010/main" val="315363703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755934" rtl="0" eaLnBrk="1" latinLnBrk="0" hangingPunct="1">
        <a:lnSpc>
          <a:spcPct val="90000"/>
        </a:lnSpc>
        <a:spcBef>
          <a:spcPct val="0"/>
        </a:spcBef>
        <a:buNone/>
        <a:defRPr sz="3637" kern="1200">
          <a:solidFill>
            <a:schemeClr val="tx1"/>
          </a:solidFill>
          <a:latin typeface="+mj-lt"/>
          <a:ea typeface="+mj-ea"/>
          <a:cs typeface="+mj-cs"/>
        </a:defRPr>
      </a:lvl1pPr>
    </p:titleStyle>
    <p:body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p:bodyStyle>
    <p:otherStyle>
      <a:defPPr>
        <a:defRPr lang="en-US"/>
      </a:defPPr>
      <a:lvl1pPr marL="0" algn="l" defTabSz="755934" rtl="0" eaLnBrk="1" latinLnBrk="0" hangingPunct="1">
        <a:defRPr sz="1488" kern="1200">
          <a:solidFill>
            <a:schemeClr val="tx1"/>
          </a:solidFill>
          <a:latin typeface="+mn-lt"/>
          <a:ea typeface="+mn-ea"/>
          <a:cs typeface="+mn-cs"/>
        </a:defRPr>
      </a:lvl1pPr>
      <a:lvl2pPr marL="377967" algn="l" defTabSz="755934" rtl="0" eaLnBrk="1" latinLnBrk="0" hangingPunct="1">
        <a:defRPr sz="1488" kern="1200">
          <a:solidFill>
            <a:schemeClr val="tx1"/>
          </a:solidFill>
          <a:latin typeface="+mn-lt"/>
          <a:ea typeface="+mn-ea"/>
          <a:cs typeface="+mn-cs"/>
        </a:defRPr>
      </a:lvl2pPr>
      <a:lvl3pPr marL="755934" algn="l" defTabSz="755934" rtl="0" eaLnBrk="1" latinLnBrk="0" hangingPunct="1">
        <a:defRPr sz="1488" kern="1200">
          <a:solidFill>
            <a:schemeClr val="tx1"/>
          </a:solidFill>
          <a:latin typeface="+mn-lt"/>
          <a:ea typeface="+mn-ea"/>
          <a:cs typeface="+mn-cs"/>
        </a:defRPr>
      </a:lvl3pPr>
      <a:lvl4pPr marL="1133902" algn="l" defTabSz="755934" rtl="0" eaLnBrk="1" latinLnBrk="0" hangingPunct="1">
        <a:defRPr sz="1488" kern="1200">
          <a:solidFill>
            <a:schemeClr val="tx1"/>
          </a:solidFill>
          <a:latin typeface="+mn-lt"/>
          <a:ea typeface="+mn-ea"/>
          <a:cs typeface="+mn-cs"/>
        </a:defRPr>
      </a:lvl4pPr>
      <a:lvl5pPr marL="1511869" algn="l" defTabSz="755934" rtl="0" eaLnBrk="1" latinLnBrk="0" hangingPunct="1">
        <a:defRPr sz="1488" kern="1200">
          <a:solidFill>
            <a:schemeClr val="tx1"/>
          </a:solidFill>
          <a:latin typeface="+mn-lt"/>
          <a:ea typeface="+mn-ea"/>
          <a:cs typeface="+mn-cs"/>
        </a:defRPr>
      </a:lvl5pPr>
      <a:lvl6pPr marL="1889836" algn="l" defTabSz="755934" rtl="0" eaLnBrk="1" latinLnBrk="0" hangingPunct="1">
        <a:defRPr sz="1488" kern="1200">
          <a:solidFill>
            <a:schemeClr val="tx1"/>
          </a:solidFill>
          <a:latin typeface="+mn-lt"/>
          <a:ea typeface="+mn-ea"/>
          <a:cs typeface="+mn-cs"/>
        </a:defRPr>
      </a:lvl6pPr>
      <a:lvl7pPr marL="2267803" algn="l" defTabSz="755934" rtl="0" eaLnBrk="1" latinLnBrk="0" hangingPunct="1">
        <a:defRPr sz="1488" kern="1200">
          <a:solidFill>
            <a:schemeClr val="tx1"/>
          </a:solidFill>
          <a:latin typeface="+mn-lt"/>
          <a:ea typeface="+mn-ea"/>
          <a:cs typeface="+mn-cs"/>
        </a:defRPr>
      </a:lvl7pPr>
      <a:lvl8pPr marL="2645771" algn="l" defTabSz="755934" rtl="0" eaLnBrk="1" latinLnBrk="0" hangingPunct="1">
        <a:defRPr sz="1488" kern="1200">
          <a:solidFill>
            <a:schemeClr val="tx1"/>
          </a:solidFill>
          <a:latin typeface="+mn-lt"/>
          <a:ea typeface="+mn-ea"/>
          <a:cs typeface="+mn-cs"/>
        </a:defRPr>
      </a:lvl8pPr>
      <a:lvl9pPr marL="3023738" algn="l" defTabSz="755934" rtl="0" eaLnBrk="1" latinLnBrk="0" hangingPunct="1">
        <a:defRPr sz="148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4F5B8C1-B1D5-E270-D6E5-B1612E001BE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7559675" cy="7559675"/>
          </a:xfrm>
          <a:prstGeom prst="rect">
            <a:avLst/>
          </a:prstGeom>
        </p:spPr>
      </p:pic>
    </p:spTree>
    <p:extLst>
      <p:ext uri="{BB962C8B-B14F-4D97-AF65-F5344CB8AC3E}">
        <p14:creationId xmlns:p14="http://schemas.microsoft.com/office/powerpoint/2010/main" val="6866442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9FDA4E4-AD0E-5E5D-3024-DD57301FE5B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7559673" cy="7559673"/>
          </a:xfrm>
          <a:prstGeom prst="rect">
            <a:avLst/>
          </a:prstGeom>
        </p:spPr>
      </p:pic>
      <p:sp>
        <p:nvSpPr>
          <p:cNvPr id="3" name="TextBox 2">
            <a:extLst>
              <a:ext uri="{FF2B5EF4-FFF2-40B4-BE49-F238E27FC236}">
                <a16:creationId xmlns:a16="http://schemas.microsoft.com/office/drawing/2014/main" id="{7A32C521-BA72-1349-019C-30E5AA90FBF3}"/>
              </a:ext>
            </a:extLst>
          </p:cNvPr>
          <p:cNvSpPr txBox="1"/>
          <p:nvPr/>
        </p:nvSpPr>
        <p:spPr>
          <a:xfrm>
            <a:off x="1727200" y="2358295"/>
            <a:ext cx="5405120" cy="4524315"/>
          </a:xfrm>
          <a:prstGeom prst="rect">
            <a:avLst/>
          </a:prstGeom>
          <a:noFill/>
        </p:spPr>
        <p:txBody>
          <a:bodyPr wrap="square">
            <a:spAutoFit/>
          </a:bodyPr>
          <a:lstStyle/>
          <a:p>
            <a:pPr algn="just"/>
            <a:r>
              <a:rPr lang="en-IN" sz="1200" dirty="0">
                <a:solidFill>
                  <a:schemeClr val="bg1"/>
                </a:solidFill>
                <a:latin typeface="Century Gothic" panose="020B0502020202020204" pitchFamily="34" charset="0"/>
                <a:ea typeface="Calibri" panose="020F0502020204030204" pitchFamily="34" charset="0"/>
              </a:rPr>
              <a:t>Awadh Art Festival </a:t>
            </a:r>
            <a:r>
              <a:rPr lang="en-IN" sz="1200" dirty="0">
                <a:solidFill>
                  <a:schemeClr val="bg1"/>
                </a:solidFill>
                <a:effectLst/>
                <a:latin typeface="Century Gothic" panose="020B0502020202020204" pitchFamily="34" charset="0"/>
                <a:ea typeface="Calibri" panose="020F0502020204030204" pitchFamily="34" charset="0"/>
              </a:rPr>
              <a:t>is an art movement and an annual celebration of the arts that brings together a diverse community of artists and art enthusiasts from India and overseas. This event aims to be a marker of the power of human creativity and a platform for good artists who are the unsung heroes to showcase their talent, share their stories, and connect with a bigger and broader audience.</a:t>
            </a:r>
          </a:p>
          <a:p>
            <a:pPr algn="just"/>
            <a:endParaRPr lang="en-IN" sz="1200" dirty="0">
              <a:solidFill>
                <a:schemeClr val="bg1"/>
              </a:solidFill>
              <a:latin typeface="Century Gothic" panose="020B0502020202020204" pitchFamily="34" charset="0"/>
            </a:endParaRPr>
          </a:p>
          <a:p>
            <a:pPr algn="just"/>
            <a:r>
              <a:rPr lang="en-IN" sz="1200" dirty="0">
                <a:solidFill>
                  <a:schemeClr val="bg1"/>
                </a:solidFill>
                <a:latin typeface="Century Gothic" panose="020B0502020202020204" pitchFamily="34" charset="0"/>
              </a:rPr>
              <a:t>It has been 7 years now that we have been in the art market. Our journey began in 2018 with a passion for creativity and a vision to celebrate and promote the arts. Over these seven years, we've evolved, grown, and forged meaningful connections within the art community and beyond. </a:t>
            </a:r>
          </a:p>
          <a:p>
            <a:pPr algn="just"/>
            <a:endParaRPr lang="en-IN" sz="1200" dirty="0">
              <a:solidFill>
                <a:schemeClr val="bg1"/>
              </a:solidFill>
              <a:latin typeface="Century Gothic" panose="020B0502020202020204" pitchFamily="34" charset="0"/>
            </a:endParaRPr>
          </a:p>
          <a:p>
            <a:pPr algn="just"/>
            <a:r>
              <a:rPr lang="en-IN" sz="1200" dirty="0">
                <a:solidFill>
                  <a:schemeClr val="bg1"/>
                </a:solidFill>
                <a:latin typeface="Century Gothic" panose="020B0502020202020204" pitchFamily="34" charset="0"/>
              </a:rPr>
              <a:t>Our commitment to excellence remains unwavering. We will continue to uphold the highest standards of art curation, promotion, and community engagement. Quality, creativity, and authenticity will always be at the heart of everything we do.</a:t>
            </a:r>
          </a:p>
          <a:p>
            <a:pPr algn="just"/>
            <a:endParaRPr lang="en-IN" sz="1200" dirty="0">
              <a:solidFill>
                <a:schemeClr val="bg1"/>
              </a:solidFill>
              <a:latin typeface="Century Gothic" panose="020B0502020202020204" pitchFamily="34" charset="0"/>
            </a:endParaRPr>
          </a:p>
          <a:p>
            <a:pPr algn="just"/>
            <a:r>
              <a:rPr lang="en-US" sz="1200" dirty="0">
                <a:solidFill>
                  <a:srgbClr val="00FFCC"/>
                </a:solidFill>
                <a:latin typeface="Century Gothic" panose="020B0502020202020204" pitchFamily="34" charset="0"/>
              </a:rPr>
              <a:t>This year AAF is committed to contributing to the fight against cancer. Thus we joined hands with </a:t>
            </a:r>
            <a:r>
              <a:rPr lang="en-US" sz="1300" b="1" i="1" dirty="0">
                <a:solidFill>
                  <a:srgbClr val="00FFCC"/>
                </a:solidFill>
                <a:latin typeface="Century Gothic" panose="020B0502020202020204" pitchFamily="34" charset="0"/>
              </a:rPr>
              <a:t>Cancer </a:t>
            </a:r>
            <a:r>
              <a:rPr lang="en-US" sz="1300" b="1" i="1" dirty="0" err="1">
                <a:solidFill>
                  <a:srgbClr val="00FFCC"/>
                </a:solidFill>
                <a:latin typeface="Century Gothic" panose="020B0502020202020204" pitchFamily="34" charset="0"/>
              </a:rPr>
              <a:t>Paitents</a:t>
            </a:r>
            <a:r>
              <a:rPr lang="en-US" sz="1300" b="1" i="1" dirty="0">
                <a:solidFill>
                  <a:srgbClr val="00FFCC"/>
                </a:solidFill>
                <a:latin typeface="Century Gothic" panose="020B0502020202020204" pitchFamily="34" charset="0"/>
              </a:rPr>
              <a:t> Aid Association (CPAA)</a:t>
            </a:r>
            <a:r>
              <a:rPr lang="en-US" sz="1200" dirty="0">
                <a:solidFill>
                  <a:srgbClr val="00FFCC"/>
                </a:solidFill>
                <a:latin typeface="Century Gothic" panose="020B0502020202020204" pitchFamily="34" charset="0"/>
              </a:rPr>
              <a:t>. An organization that tirelessly aids those battling this devastating disease.</a:t>
            </a:r>
            <a:endParaRPr lang="en-IN" sz="1200" dirty="0">
              <a:solidFill>
                <a:srgbClr val="00FFCC"/>
              </a:solidFill>
              <a:latin typeface="Century Gothic" panose="020B0502020202020204" pitchFamily="34" charset="0"/>
            </a:endParaRPr>
          </a:p>
          <a:p>
            <a:pPr algn="just"/>
            <a:endParaRPr lang="en-IN" sz="1200" dirty="0">
              <a:solidFill>
                <a:schemeClr val="bg1"/>
              </a:solidFill>
              <a:effectLst/>
              <a:latin typeface="Century Gothic" panose="020B0502020202020204" pitchFamily="34" charset="0"/>
              <a:ea typeface="Calibri" panose="020F0502020204030204" pitchFamily="34" charset="0"/>
              <a:cs typeface="Mangal" panose="02040503050203030202" pitchFamily="18" charset="0"/>
            </a:endParaRPr>
          </a:p>
          <a:p>
            <a:pPr algn="just"/>
            <a:endParaRPr lang="en-IN" sz="1200" dirty="0">
              <a:solidFill>
                <a:schemeClr val="bg1"/>
              </a:solidFill>
              <a:latin typeface="Century Gothic" panose="020B0502020202020204" pitchFamily="34" charset="0"/>
            </a:endParaRPr>
          </a:p>
        </p:txBody>
      </p:sp>
    </p:spTree>
    <p:extLst>
      <p:ext uri="{BB962C8B-B14F-4D97-AF65-F5344CB8AC3E}">
        <p14:creationId xmlns:p14="http://schemas.microsoft.com/office/powerpoint/2010/main" val="13822415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623B271-AF70-FBB2-5A9E-9BFE8445DBC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7559675" cy="7559675"/>
          </a:xfrm>
          <a:prstGeom prst="rect">
            <a:avLst/>
          </a:prstGeom>
        </p:spPr>
      </p:pic>
      <p:sp>
        <p:nvSpPr>
          <p:cNvPr id="2" name="Rectangle: Rounded Corners 1">
            <a:extLst>
              <a:ext uri="{FF2B5EF4-FFF2-40B4-BE49-F238E27FC236}">
                <a16:creationId xmlns:a16="http://schemas.microsoft.com/office/drawing/2014/main" id="{2BCB7DF6-9786-6D6A-9B50-FC3D6C941650}"/>
              </a:ext>
            </a:extLst>
          </p:cNvPr>
          <p:cNvSpPr/>
          <p:nvPr/>
        </p:nvSpPr>
        <p:spPr>
          <a:xfrm>
            <a:off x="1706880" y="6806796"/>
            <a:ext cx="5303520" cy="332493"/>
          </a:xfrm>
          <a:prstGeom prst="roundRect">
            <a:avLst/>
          </a:prstGeom>
          <a:solidFill>
            <a:schemeClr val="tx1">
              <a:lumMod val="50000"/>
              <a:lumOff val="50000"/>
            </a:schemeClr>
          </a:solidFill>
          <a:ln>
            <a:noFill/>
          </a:ln>
        </p:spPr>
        <p:style>
          <a:lnRef idx="3">
            <a:schemeClr val="lt1"/>
          </a:lnRef>
          <a:fillRef idx="1">
            <a:schemeClr val="accent4"/>
          </a:fillRef>
          <a:effectRef idx="1">
            <a:schemeClr val="accent4"/>
          </a:effectRef>
          <a:fontRef idx="minor">
            <a:schemeClr val="lt1"/>
          </a:fontRef>
        </p:style>
        <p:txBody>
          <a:bodyPr rtlCol="0" anchor="ctr"/>
          <a:lstStyle/>
          <a:p>
            <a:pPr algn="ctr"/>
            <a:endParaRPr lang="en-IN"/>
          </a:p>
        </p:txBody>
      </p:sp>
      <p:sp>
        <p:nvSpPr>
          <p:cNvPr id="7" name="TextBox 6">
            <a:extLst>
              <a:ext uri="{FF2B5EF4-FFF2-40B4-BE49-F238E27FC236}">
                <a16:creationId xmlns:a16="http://schemas.microsoft.com/office/drawing/2014/main" id="{6A33B637-6ECE-DB92-3E91-6A1B1AC34EBD}"/>
              </a:ext>
            </a:extLst>
          </p:cNvPr>
          <p:cNvSpPr txBox="1"/>
          <p:nvPr/>
        </p:nvSpPr>
        <p:spPr>
          <a:xfrm>
            <a:off x="1706880" y="2337975"/>
            <a:ext cx="5415280" cy="4985980"/>
          </a:xfrm>
          <a:prstGeom prst="rect">
            <a:avLst/>
          </a:prstGeom>
          <a:noFill/>
        </p:spPr>
        <p:txBody>
          <a:bodyPr wrap="square">
            <a:spAutoFit/>
          </a:bodyPr>
          <a:lstStyle/>
          <a:p>
            <a:pPr algn="just"/>
            <a:r>
              <a:rPr lang="en-IN" sz="1200" b="1" dirty="0">
                <a:solidFill>
                  <a:schemeClr val="bg1"/>
                </a:solidFill>
                <a:latin typeface="Century Gothic" panose="020B0502020202020204" pitchFamily="34" charset="0"/>
                <a:ea typeface="Calibri" panose="020F0502020204030204" pitchFamily="34" charset="0"/>
              </a:rPr>
              <a:t>NAME OF FAIR			:	AWADH ART FESTIVAL</a:t>
            </a:r>
          </a:p>
          <a:p>
            <a:pPr algn="just"/>
            <a:r>
              <a:rPr lang="en-IN" sz="1200" dirty="0">
                <a:solidFill>
                  <a:schemeClr val="bg1"/>
                </a:solidFill>
                <a:latin typeface="Century Gothic" panose="020B0502020202020204" pitchFamily="34" charset="0"/>
                <a:ea typeface="Calibri" panose="020F0502020204030204" pitchFamily="34" charset="0"/>
              </a:rPr>
              <a:t>EDITION				:	7</a:t>
            </a:r>
            <a:r>
              <a:rPr lang="en-IN" sz="1200" baseline="30000" dirty="0">
                <a:solidFill>
                  <a:schemeClr val="bg1"/>
                </a:solidFill>
                <a:latin typeface="Century Gothic" panose="020B0502020202020204" pitchFamily="34" charset="0"/>
                <a:ea typeface="Calibri" panose="020F0502020204030204" pitchFamily="34" charset="0"/>
              </a:rPr>
              <a:t>th</a:t>
            </a:r>
            <a:r>
              <a:rPr lang="en-IN" sz="1200" dirty="0">
                <a:solidFill>
                  <a:schemeClr val="bg1"/>
                </a:solidFill>
                <a:latin typeface="Century Gothic" panose="020B0502020202020204" pitchFamily="34" charset="0"/>
                <a:ea typeface="Calibri" panose="020F0502020204030204" pitchFamily="34" charset="0"/>
              </a:rPr>
              <a:t> Edition</a:t>
            </a:r>
          </a:p>
          <a:p>
            <a:pPr algn="just"/>
            <a:endParaRPr lang="en-IN" sz="1200" dirty="0">
              <a:solidFill>
                <a:schemeClr val="bg1"/>
              </a:solidFill>
              <a:latin typeface="Century Gothic" panose="020B0502020202020204" pitchFamily="34" charset="0"/>
            </a:endParaRPr>
          </a:p>
          <a:p>
            <a:pPr algn="just"/>
            <a:r>
              <a:rPr lang="en-IN" sz="1200" dirty="0">
                <a:solidFill>
                  <a:srgbClr val="66CCFF"/>
                </a:solidFill>
                <a:latin typeface="Century Gothic" panose="020B0502020202020204" pitchFamily="34" charset="0"/>
              </a:rPr>
              <a:t>EXHIBITION DATE			:	</a:t>
            </a:r>
            <a:r>
              <a:rPr lang="en-IN" sz="1200" b="1" dirty="0">
                <a:solidFill>
                  <a:srgbClr val="66CCFF"/>
                </a:solidFill>
                <a:latin typeface="Century Gothic" panose="020B0502020202020204" pitchFamily="34" charset="0"/>
              </a:rPr>
              <a:t>13th  to 17</a:t>
            </a:r>
            <a:r>
              <a:rPr lang="en-IN" sz="1200" b="1" baseline="30000" dirty="0">
                <a:solidFill>
                  <a:srgbClr val="66CCFF"/>
                </a:solidFill>
                <a:latin typeface="Century Gothic" panose="020B0502020202020204" pitchFamily="34" charset="0"/>
              </a:rPr>
              <a:t>th</a:t>
            </a:r>
            <a:r>
              <a:rPr lang="en-IN" sz="1200" b="1" dirty="0">
                <a:solidFill>
                  <a:srgbClr val="66CCFF"/>
                </a:solidFill>
                <a:latin typeface="Century Gothic" panose="020B0502020202020204" pitchFamily="34" charset="0"/>
              </a:rPr>
              <a:t>  February 2025</a:t>
            </a:r>
          </a:p>
          <a:p>
            <a:pPr algn="just"/>
            <a:endParaRPr lang="en-IN" sz="1200" dirty="0">
              <a:solidFill>
                <a:schemeClr val="bg1"/>
              </a:solidFill>
              <a:latin typeface="Century Gothic" panose="020B0502020202020204" pitchFamily="34" charset="0"/>
            </a:endParaRPr>
          </a:p>
          <a:p>
            <a:pPr algn="just"/>
            <a:r>
              <a:rPr lang="en-IN" sz="1200" dirty="0">
                <a:solidFill>
                  <a:schemeClr val="bg1"/>
                </a:solidFill>
                <a:latin typeface="Century Gothic" panose="020B0502020202020204" pitchFamily="34" charset="0"/>
              </a:rPr>
              <a:t>VENUE				:	Travancore Palace</a:t>
            </a:r>
          </a:p>
          <a:p>
            <a:pPr algn="just"/>
            <a:r>
              <a:rPr lang="en-IN" sz="1200" dirty="0">
                <a:solidFill>
                  <a:schemeClr val="bg1"/>
                </a:solidFill>
                <a:latin typeface="Century Gothic" panose="020B0502020202020204" pitchFamily="34" charset="0"/>
              </a:rPr>
              <a:t>						K. G. Marg, New Delhi</a:t>
            </a:r>
          </a:p>
          <a:p>
            <a:pPr algn="just"/>
            <a:endParaRPr lang="en-IN" sz="1200" dirty="0">
              <a:solidFill>
                <a:schemeClr val="bg1"/>
              </a:solidFill>
              <a:latin typeface="Century Gothic" panose="020B0502020202020204" pitchFamily="34" charset="0"/>
            </a:endParaRPr>
          </a:p>
          <a:p>
            <a:pPr algn="just"/>
            <a:r>
              <a:rPr lang="en-IN" sz="1200" dirty="0">
                <a:solidFill>
                  <a:schemeClr val="bg1"/>
                </a:solidFill>
                <a:latin typeface="Century Gothic" panose="020B0502020202020204" pitchFamily="34" charset="0"/>
              </a:rPr>
              <a:t>CATEGORIES			:	Painting, Sculpture, Pottery, </a:t>
            </a:r>
          </a:p>
          <a:p>
            <a:pPr algn="just"/>
            <a:r>
              <a:rPr lang="en-IN" sz="1200" dirty="0">
                <a:solidFill>
                  <a:schemeClr val="bg1"/>
                </a:solidFill>
                <a:latin typeface="Century Gothic" panose="020B0502020202020204" pitchFamily="34" charset="0"/>
              </a:rPr>
              <a:t>						</a:t>
            </a:r>
            <a:r>
              <a:rPr lang="en-IN" sz="1200" dirty="0">
                <a:solidFill>
                  <a:schemeClr val="bg1">
                    <a:lumMod val="65000"/>
                  </a:schemeClr>
                </a:solidFill>
                <a:latin typeface="Century Gothic" panose="020B0502020202020204" pitchFamily="34" charset="0"/>
              </a:rPr>
              <a:t>Painting Genre : Contemporary, 						Abstract, Realistic, Modern, 							Mixed Media etc</a:t>
            </a:r>
          </a:p>
          <a:p>
            <a:pPr algn="just"/>
            <a:endParaRPr lang="en-IN" sz="1200" dirty="0">
              <a:solidFill>
                <a:schemeClr val="bg1"/>
              </a:solidFill>
              <a:latin typeface="Century Gothic" panose="020B0502020202020204" pitchFamily="34" charset="0"/>
            </a:endParaRPr>
          </a:p>
          <a:p>
            <a:pPr algn="just">
              <a:lnSpc>
                <a:spcPct val="150000"/>
              </a:lnSpc>
            </a:pPr>
            <a:r>
              <a:rPr lang="en-IN" sz="1200" dirty="0">
                <a:solidFill>
                  <a:srgbClr val="66CCFF"/>
                </a:solidFill>
                <a:latin typeface="Century Gothic" panose="020B0502020202020204" pitchFamily="34" charset="0"/>
              </a:rPr>
              <a:t>SELECTION				:	Strictly Curated.</a:t>
            </a:r>
          </a:p>
          <a:p>
            <a:pPr algn="just">
              <a:lnSpc>
                <a:spcPct val="150000"/>
              </a:lnSpc>
            </a:pPr>
            <a:r>
              <a:rPr lang="en-IN" sz="1200" dirty="0">
                <a:solidFill>
                  <a:srgbClr val="FFCC00"/>
                </a:solidFill>
                <a:latin typeface="Century Gothic" panose="020B0502020202020204" pitchFamily="34" charset="0"/>
              </a:rPr>
              <a:t>To get selected please WhatsApp your artworks to +91 9833839951</a:t>
            </a:r>
          </a:p>
          <a:p>
            <a:pPr algn="just">
              <a:lnSpc>
                <a:spcPct val="150000"/>
              </a:lnSpc>
            </a:pPr>
            <a:r>
              <a:rPr lang="en-IN" sz="1200" dirty="0">
                <a:solidFill>
                  <a:schemeClr val="bg1"/>
                </a:solidFill>
                <a:latin typeface="Century Gothic" panose="020B0502020202020204" pitchFamily="34" charset="0"/>
              </a:rPr>
              <a:t>DISPLAY TYPE			:	Gallery Display</a:t>
            </a:r>
          </a:p>
          <a:p>
            <a:pPr algn="just"/>
            <a:r>
              <a:rPr lang="en-IN" sz="1200" dirty="0">
                <a:solidFill>
                  <a:schemeClr val="bg1"/>
                </a:solidFill>
                <a:latin typeface="Century Gothic" panose="020B0502020202020204" pitchFamily="34" charset="0"/>
              </a:rPr>
              <a:t>PARTICIPATION FEES		:	Rs. 11000/- (Rupees Eleven 							Thousand only)</a:t>
            </a:r>
          </a:p>
          <a:p>
            <a:pPr algn="just"/>
            <a:endParaRPr lang="en-IN" sz="1200" dirty="0">
              <a:solidFill>
                <a:schemeClr val="bg1"/>
              </a:solidFill>
              <a:latin typeface="Century Gothic" panose="020B0502020202020204" pitchFamily="34" charset="0"/>
            </a:endParaRPr>
          </a:p>
          <a:p>
            <a:pPr algn="just"/>
            <a:r>
              <a:rPr lang="en-IN" sz="1200" b="1" dirty="0">
                <a:solidFill>
                  <a:srgbClr val="FF0066"/>
                </a:solidFill>
                <a:latin typeface="Century Gothic" panose="020B0502020202020204" pitchFamily="34" charset="0"/>
              </a:rPr>
              <a:t>Last Date of Registration 		:	31</a:t>
            </a:r>
            <a:r>
              <a:rPr lang="en-IN" sz="1200" b="1" baseline="30000" dirty="0">
                <a:solidFill>
                  <a:srgbClr val="FF0066"/>
                </a:solidFill>
                <a:latin typeface="Century Gothic" panose="020B0502020202020204" pitchFamily="34" charset="0"/>
              </a:rPr>
              <a:t>st</a:t>
            </a:r>
            <a:r>
              <a:rPr lang="en-IN" sz="1200" b="1" dirty="0">
                <a:solidFill>
                  <a:srgbClr val="FF0066"/>
                </a:solidFill>
                <a:latin typeface="Century Gothic" panose="020B0502020202020204" pitchFamily="34" charset="0"/>
              </a:rPr>
              <a:t> December 2024</a:t>
            </a:r>
            <a:r>
              <a:rPr lang="en-IN" sz="1200" dirty="0">
                <a:solidFill>
                  <a:schemeClr val="bg1"/>
                </a:solidFill>
                <a:latin typeface="Century Gothic" panose="020B0502020202020204" pitchFamily="34" charset="0"/>
              </a:rPr>
              <a:t>	</a:t>
            </a:r>
          </a:p>
          <a:p>
            <a:pPr algn="just"/>
            <a:endParaRPr lang="en-IN" sz="1200" dirty="0">
              <a:solidFill>
                <a:schemeClr val="bg1"/>
              </a:solidFill>
              <a:latin typeface="Century Gothic" panose="020B0502020202020204" pitchFamily="34" charset="0"/>
            </a:endParaRPr>
          </a:p>
          <a:p>
            <a:pPr algn="just"/>
            <a:r>
              <a:rPr lang="en-IN" sz="1200" dirty="0">
                <a:solidFill>
                  <a:schemeClr val="bg1"/>
                </a:solidFill>
                <a:latin typeface="Century Gothic" panose="020B0502020202020204" pitchFamily="34" charset="0"/>
              </a:rPr>
              <a:t>REGISTRATION &amp; PAYMENT	:	Online (through link)</a:t>
            </a:r>
          </a:p>
          <a:p>
            <a:pPr algn="just"/>
            <a:endParaRPr lang="en-IN" sz="1200" dirty="0">
              <a:solidFill>
                <a:schemeClr val="bg1"/>
              </a:solidFill>
              <a:latin typeface="Century Gothic" panose="020B0502020202020204" pitchFamily="34" charset="0"/>
            </a:endParaRPr>
          </a:p>
          <a:p>
            <a:r>
              <a:rPr lang="en-IN" sz="1200" b="1" dirty="0">
                <a:solidFill>
                  <a:schemeClr val="bg1"/>
                </a:solidFill>
                <a:latin typeface="Century Gothic" panose="020B0502020202020204" pitchFamily="34" charset="0"/>
              </a:rPr>
              <a:t>CONTACT FOR REGISTRATION	:	+91 9833839951 </a:t>
            </a:r>
            <a:r>
              <a:rPr lang="en-IN" sz="900" b="1" dirty="0">
                <a:solidFill>
                  <a:srgbClr val="66CCFF"/>
                </a:solidFill>
                <a:latin typeface="Century Gothic" panose="020B0502020202020204" pitchFamily="34" charset="0"/>
              </a:rPr>
              <a:t>(CALL OR WHATSAPP)</a:t>
            </a:r>
            <a:endParaRPr lang="en-IN" sz="1200" b="1" dirty="0">
              <a:solidFill>
                <a:schemeClr val="bg1"/>
              </a:solidFill>
              <a:latin typeface="Century Gothic" panose="020B0502020202020204" pitchFamily="34" charset="0"/>
            </a:endParaRPr>
          </a:p>
        </p:txBody>
      </p:sp>
    </p:spTree>
    <p:extLst>
      <p:ext uri="{BB962C8B-B14F-4D97-AF65-F5344CB8AC3E}">
        <p14:creationId xmlns:p14="http://schemas.microsoft.com/office/powerpoint/2010/main" val="8647350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ECBD715F-9099-8D8A-1399-11B9D13F0C3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7559675" cy="7559675"/>
          </a:xfrm>
          <a:prstGeom prst="rect">
            <a:avLst/>
          </a:prstGeom>
        </p:spPr>
      </p:pic>
      <p:sp>
        <p:nvSpPr>
          <p:cNvPr id="10" name="Rectangle: Rounded Corners 9">
            <a:extLst>
              <a:ext uri="{FF2B5EF4-FFF2-40B4-BE49-F238E27FC236}">
                <a16:creationId xmlns:a16="http://schemas.microsoft.com/office/drawing/2014/main" id="{7ACC4D6A-2F9E-B60C-B2FE-198A6823B727}"/>
              </a:ext>
            </a:extLst>
          </p:cNvPr>
          <p:cNvSpPr/>
          <p:nvPr/>
        </p:nvSpPr>
        <p:spPr>
          <a:xfrm>
            <a:off x="1696718" y="6251972"/>
            <a:ext cx="5181601" cy="580732"/>
          </a:xfrm>
          <a:prstGeom prst="roundRect">
            <a:avLst/>
          </a:prstGeom>
          <a:solidFill>
            <a:srgbClr val="FFCC00"/>
          </a:solidFill>
          <a:ln>
            <a:noFill/>
          </a:ln>
        </p:spPr>
        <p:style>
          <a:lnRef idx="3">
            <a:schemeClr val="lt1"/>
          </a:lnRef>
          <a:fillRef idx="1">
            <a:schemeClr val="accent4"/>
          </a:fillRef>
          <a:effectRef idx="1">
            <a:schemeClr val="accent4"/>
          </a:effectRef>
          <a:fontRef idx="minor">
            <a:schemeClr val="lt1"/>
          </a:fontRef>
        </p:style>
        <p:txBody>
          <a:bodyPr rtlCol="0" anchor="ctr"/>
          <a:lstStyle/>
          <a:p>
            <a:pPr algn="ctr"/>
            <a:endParaRPr lang="en-IN"/>
          </a:p>
        </p:txBody>
      </p:sp>
      <p:sp>
        <p:nvSpPr>
          <p:cNvPr id="9" name="Rectangle: Rounded Corners 8">
            <a:extLst>
              <a:ext uri="{FF2B5EF4-FFF2-40B4-BE49-F238E27FC236}">
                <a16:creationId xmlns:a16="http://schemas.microsoft.com/office/drawing/2014/main" id="{4F2D67BF-7B3C-ACA9-1C62-CBC11C7ECA9B}"/>
              </a:ext>
            </a:extLst>
          </p:cNvPr>
          <p:cNvSpPr/>
          <p:nvPr/>
        </p:nvSpPr>
        <p:spPr>
          <a:xfrm>
            <a:off x="1706878" y="5175012"/>
            <a:ext cx="5171441" cy="931148"/>
          </a:xfrm>
          <a:prstGeom prst="roundRect">
            <a:avLst/>
          </a:prstGeom>
          <a:solidFill>
            <a:srgbClr val="CC99FF"/>
          </a:solidFill>
          <a:ln>
            <a:noFill/>
          </a:ln>
        </p:spPr>
        <p:style>
          <a:lnRef idx="3">
            <a:schemeClr val="lt1"/>
          </a:lnRef>
          <a:fillRef idx="1">
            <a:schemeClr val="accent4"/>
          </a:fillRef>
          <a:effectRef idx="1">
            <a:schemeClr val="accent4"/>
          </a:effectRef>
          <a:fontRef idx="minor">
            <a:schemeClr val="lt1"/>
          </a:fontRef>
        </p:style>
        <p:txBody>
          <a:bodyPr rtlCol="0" anchor="ctr"/>
          <a:lstStyle/>
          <a:p>
            <a:pPr algn="ctr"/>
            <a:endParaRPr lang="en-IN"/>
          </a:p>
        </p:txBody>
      </p:sp>
      <p:sp>
        <p:nvSpPr>
          <p:cNvPr id="8" name="Rectangle: Rounded Corners 7">
            <a:extLst>
              <a:ext uri="{FF2B5EF4-FFF2-40B4-BE49-F238E27FC236}">
                <a16:creationId xmlns:a16="http://schemas.microsoft.com/office/drawing/2014/main" id="{EED42A60-69C5-8C72-9B1C-539A473CB82C}"/>
              </a:ext>
            </a:extLst>
          </p:cNvPr>
          <p:cNvSpPr/>
          <p:nvPr/>
        </p:nvSpPr>
        <p:spPr>
          <a:xfrm>
            <a:off x="1717038" y="4270772"/>
            <a:ext cx="5161281" cy="717788"/>
          </a:xfrm>
          <a:prstGeom prst="roundRect">
            <a:avLst/>
          </a:prstGeom>
          <a:solidFill>
            <a:srgbClr val="FFFF66"/>
          </a:solidFill>
          <a:ln>
            <a:noFill/>
          </a:ln>
        </p:spPr>
        <p:style>
          <a:lnRef idx="3">
            <a:schemeClr val="lt1"/>
          </a:lnRef>
          <a:fillRef idx="1">
            <a:schemeClr val="accent4"/>
          </a:fillRef>
          <a:effectRef idx="1">
            <a:schemeClr val="accent4"/>
          </a:effectRef>
          <a:fontRef idx="minor">
            <a:schemeClr val="lt1"/>
          </a:fontRef>
        </p:style>
        <p:txBody>
          <a:bodyPr rtlCol="0" anchor="ctr"/>
          <a:lstStyle/>
          <a:p>
            <a:pPr algn="ctr"/>
            <a:endParaRPr lang="en-IN"/>
          </a:p>
        </p:txBody>
      </p:sp>
      <p:sp>
        <p:nvSpPr>
          <p:cNvPr id="7" name="Rectangle: Rounded Corners 6">
            <a:extLst>
              <a:ext uri="{FF2B5EF4-FFF2-40B4-BE49-F238E27FC236}">
                <a16:creationId xmlns:a16="http://schemas.microsoft.com/office/drawing/2014/main" id="{6A7471CD-9038-1208-D447-A5A5CCAC59B8}"/>
              </a:ext>
            </a:extLst>
          </p:cNvPr>
          <p:cNvSpPr/>
          <p:nvPr/>
        </p:nvSpPr>
        <p:spPr>
          <a:xfrm>
            <a:off x="1717038" y="3498612"/>
            <a:ext cx="5161281" cy="594256"/>
          </a:xfrm>
          <a:prstGeom prst="roundRect">
            <a:avLst/>
          </a:prstGeom>
          <a:solidFill>
            <a:srgbClr val="CCCCFF"/>
          </a:solidFill>
          <a:ln>
            <a:noFill/>
          </a:ln>
        </p:spPr>
        <p:style>
          <a:lnRef idx="3">
            <a:schemeClr val="lt1"/>
          </a:lnRef>
          <a:fillRef idx="1">
            <a:schemeClr val="accent4"/>
          </a:fillRef>
          <a:effectRef idx="1">
            <a:schemeClr val="accent4"/>
          </a:effectRef>
          <a:fontRef idx="minor">
            <a:schemeClr val="lt1"/>
          </a:fontRef>
        </p:style>
        <p:txBody>
          <a:bodyPr rtlCol="0" anchor="ctr"/>
          <a:lstStyle/>
          <a:p>
            <a:pPr algn="ctr"/>
            <a:endParaRPr lang="en-IN"/>
          </a:p>
        </p:txBody>
      </p:sp>
      <p:sp>
        <p:nvSpPr>
          <p:cNvPr id="4" name="Rectangle: Rounded Corners 3">
            <a:extLst>
              <a:ext uri="{FF2B5EF4-FFF2-40B4-BE49-F238E27FC236}">
                <a16:creationId xmlns:a16="http://schemas.microsoft.com/office/drawing/2014/main" id="{90736930-1195-B808-97C2-65A2F0D791C7}"/>
              </a:ext>
            </a:extLst>
          </p:cNvPr>
          <p:cNvSpPr/>
          <p:nvPr/>
        </p:nvSpPr>
        <p:spPr>
          <a:xfrm>
            <a:off x="1717038" y="2736611"/>
            <a:ext cx="5161281" cy="594257"/>
          </a:xfrm>
          <a:prstGeom prst="roundRect">
            <a:avLst/>
          </a:prstGeom>
          <a:solidFill>
            <a:srgbClr val="66CCFF"/>
          </a:solidFill>
          <a:ln>
            <a:noFill/>
          </a:ln>
        </p:spPr>
        <p:style>
          <a:lnRef idx="3">
            <a:schemeClr val="lt1"/>
          </a:lnRef>
          <a:fillRef idx="1">
            <a:schemeClr val="accent4"/>
          </a:fillRef>
          <a:effectRef idx="1">
            <a:schemeClr val="accent4"/>
          </a:effectRef>
          <a:fontRef idx="minor">
            <a:schemeClr val="lt1"/>
          </a:fontRef>
        </p:style>
        <p:txBody>
          <a:bodyPr rtlCol="0" anchor="ctr"/>
          <a:lstStyle/>
          <a:p>
            <a:pPr algn="ctr"/>
            <a:endParaRPr lang="en-IN"/>
          </a:p>
        </p:txBody>
      </p:sp>
      <p:sp>
        <p:nvSpPr>
          <p:cNvPr id="3" name="Rectangle: Rounded Corners 2">
            <a:extLst>
              <a:ext uri="{FF2B5EF4-FFF2-40B4-BE49-F238E27FC236}">
                <a16:creationId xmlns:a16="http://schemas.microsoft.com/office/drawing/2014/main" id="{A6D0EE0D-7D83-39CD-5BB6-AEE75EA65977}"/>
              </a:ext>
            </a:extLst>
          </p:cNvPr>
          <p:cNvSpPr/>
          <p:nvPr/>
        </p:nvSpPr>
        <p:spPr>
          <a:xfrm>
            <a:off x="1717038" y="2076211"/>
            <a:ext cx="5161282" cy="594257"/>
          </a:xfrm>
          <a:prstGeom prst="roundRect">
            <a:avLst/>
          </a:prstGeom>
          <a:solidFill>
            <a:srgbClr val="66FF99"/>
          </a:solidFill>
          <a:ln>
            <a:noFill/>
          </a:ln>
        </p:spPr>
        <p:style>
          <a:lnRef idx="3">
            <a:schemeClr val="lt1"/>
          </a:lnRef>
          <a:fillRef idx="1">
            <a:schemeClr val="accent4"/>
          </a:fillRef>
          <a:effectRef idx="1">
            <a:schemeClr val="accent4"/>
          </a:effectRef>
          <a:fontRef idx="minor">
            <a:schemeClr val="lt1"/>
          </a:fontRef>
        </p:style>
        <p:txBody>
          <a:bodyPr rtlCol="0" anchor="ctr"/>
          <a:lstStyle/>
          <a:p>
            <a:pPr algn="ctr"/>
            <a:endParaRPr lang="en-IN"/>
          </a:p>
        </p:txBody>
      </p:sp>
      <p:sp>
        <p:nvSpPr>
          <p:cNvPr id="5" name="TextBox 4">
            <a:extLst>
              <a:ext uri="{FF2B5EF4-FFF2-40B4-BE49-F238E27FC236}">
                <a16:creationId xmlns:a16="http://schemas.microsoft.com/office/drawing/2014/main" id="{E6AAB5FE-8E8A-7D0A-99C9-8EC90AA71E24}"/>
              </a:ext>
            </a:extLst>
          </p:cNvPr>
          <p:cNvSpPr txBox="1"/>
          <p:nvPr/>
        </p:nvSpPr>
        <p:spPr>
          <a:xfrm>
            <a:off x="1788159" y="2094135"/>
            <a:ext cx="5506721" cy="4924425"/>
          </a:xfrm>
          <a:prstGeom prst="rect">
            <a:avLst/>
          </a:prstGeom>
          <a:noFill/>
        </p:spPr>
        <p:txBody>
          <a:bodyPr wrap="square">
            <a:spAutoFit/>
          </a:bodyPr>
          <a:lstStyle/>
          <a:p>
            <a:pPr marR="208280" lvl="0" algn="just">
              <a:buSzPct val="100000"/>
              <a:tabLst>
                <a:tab pos="631190" algn="l"/>
                <a:tab pos="631825" algn="l"/>
              </a:tabLst>
            </a:pPr>
            <a:r>
              <a:rPr lang="en-US" sz="1100" b="1" spc="-5" dirty="0">
                <a:solidFill>
                  <a:srgbClr val="009999"/>
                </a:solidFill>
                <a:effectLst/>
                <a:latin typeface="Century Gothic" panose="020B0502020202020204" pitchFamily="34" charset="0"/>
                <a:ea typeface="Verdana" panose="020B0604030504040204" pitchFamily="34" charset="0"/>
                <a:cs typeface="Arial" panose="020B0604020202020204" pitchFamily="34" charset="0"/>
              </a:rPr>
              <a:t>Story Telling	</a:t>
            </a:r>
            <a:r>
              <a:rPr lang="en-US" sz="1100" spc="-5" dirty="0">
                <a:solidFill>
                  <a:srgbClr val="009999"/>
                </a:solidFill>
                <a:effectLst/>
                <a:latin typeface="Century Gothic" panose="020B0502020202020204" pitchFamily="34" charset="0"/>
                <a:ea typeface="Verdana" panose="020B0604030504040204" pitchFamily="34" charset="0"/>
                <a:cs typeface="Arial" panose="020B0604020202020204" pitchFamily="34" charset="0"/>
              </a:rPr>
              <a:t>	</a:t>
            </a:r>
            <a:r>
              <a:rPr lang="en-US" sz="1000" dirty="0">
                <a:solidFill>
                  <a:srgbClr val="009999"/>
                </a:solidFill>
                <a:latin typeface="Century Gothic" panose="020B0502020202020204" pitchFamily="34" charset="0"/>
              </a:rPr>
              <a:t>Storytelling by artists weaves visual narratives that 						captivate and inspire, turning each artwork into a 						unique  experience.</a:t>
            </a:r>
          </a:p>
          <a:p>
            <a:pPr marR="208280" lvl="0" algn="just">
              <a:buSzPct val="100000"/>
              <a:tabLst>
                <a:tab pos="631190" algn="l"/>
                <a:tab pos="631825" algn="l"/>
              </a:tabLst>
            </a:pPr>
            <a:endParaRPr lang="en-US" sz="1100" spc="-5" dirty="0">
              <a:solidFill>
                <a:schemeClr val="bg1"/>
              </a:solidFill>
              <a:effectLst/>
              <a:latin typeface="Century Gothic" panose="020B0502020202020204" pitchFamily="34" charset="0"/>
              <a:ea typeface="Verdana" panose="020B0604030504040204" pitchFamily="34" charset="0"/>
              <a:cs typeface="Arial" panose="020B0604020202020204" pitchFamily="34" charset="0"/>
            </a:endParaRPr>
          </a:p>
          <a:p>
            <a:pPr marR="208280" lvl="0" algn="just">
              <a:buSzPct val="100000"/>
              <a:tabLst>
                <a:tab pos="631190" algn="l"/>
                <a:tab pos="631825" algn="l"/>
              </a:tabLst>
            </a:pPr>
            <a:r>
              <a:rPr lang="en-US" sz="1100" b="1" spc="-5" dirty="0">
                <a:solidFill>
                  <a:srgbClr val="3333CC"/>
                </a:solidFill>
                <a:effectLst/>
                <a:latin typeface="Century Gothic" panose="020B0502020202020204" pitchFamily="34" charset="0"/>
                <a:ea typeface="Verdana" panose="020B0604030504040204" pitchFamily="34" charset="0"/>
                <a:cs typeface="Arial" panose="020B0604020202020204" pitchFamily="34" charset="0"/>
              </a:rPr>
              <a:t>Masters			</a:t>
            </a:r>
            <a:r>
              <a:rPr lang="en-US" sz="1100" spc="-5" dirty="0">
                <a:solidFill>
                  <a:srgbClr val="3333CC"/>
                </a:solidFill>
                <a:effectLst/>
                <a:latin typeface="Century Gothic" panose="020B0502020202020204" pitchFamily="34" charset="0"/>
                <a:ea typeface="Verdana" panose="020B0604030504040204" pitchFamily="34" charset="0"/>
                <a:cs typeface="Arial" panose="020B0604020202020204" pitchFamily="34" charset="0"/>
              </a:rPr>
              <a:t>	</a:t>
            </a:r>
            <a:r>
              <a:rPr lang="en-US" sz="1000" dirty="0">
                <a:solidFill>
                  <a:srgbClr val="3333CC"/>
                </a:solidFill>
                <a:latin typeface="Century Gothic" panose="020B0502020202020204" pitchFamily="34" charset="0"/>
              </a:rPr>
              <a:t>The inclusion of master artists as usual will inspire 						other artists ultimately enhancing the overall quality 					and impact of the event.</a:t>
            </a:r>
          </a:p>
          <a:p>
            <a:pPr marR="208280" lvl="0" algn="just">
              <a:buSzPct val="100000"/>
              <a:tabLst>
                <a:tab pos="631190" algn="l"/>
                <a:tab pos="631825" algn="l"/>
              </a:tabLst>
            </a:pPr>
            <a:endParaRPr lang="en-US" sz="1000" dirty="0">
              <a:solidFill>
                <a:srgbClr val="3333CC"/>
              </a:solidFill>
              <a:latin typeface="Century Gothic" panose="020B0502020202020204" pitchFamily="34" charset="0"/>
            </a:endParaRPr>
          </a:p>
          <a:p>
            <a:pPr marR="208280" lvl="0" algn="just">
              <a:buSzPct val="100000"/>
              <a:tabLst>
                <a:tab pos="631190" algn="l"/>
                <a:tab pos="631825" algn="l"/>
              </a:tabLst>
            </a:pPr>
            <a:endParaRPr lang="en-US" sz="1000" b="1" spc="-5" dirty="0">
              <a:solidFill>
                <a:srgbClr val="0066FF"/>
              </a:solidFill>
              <a:effectLst/>
              <a:latin typeface="Century Gothic" panose="020B0502020202020204" pitchFamily="34" charset="0"/>
              <a:ea typeface="Verdana" panose="020B0604030504040204" pitchFamily="34" charset="0"/>
              <a:cs typeface="Arial" panose="020B0604020202020204" pitchFamily="34" charset="0"/>
            </a:endParaRPr>
          </a:p>
          <a:p>
            <a:pPr marR="208280" lvl="0" algn="just">
              <a:buSzPct val="100000"/>
              <a:tabLst>
                <a:tab pos="631190" algn="l"/>
                <a:tab pos="631825" algn="l"/>
              </a:tabLst>
            </a:pPr>
            <a:r>
              <a:rPr lang="en-US" sz="1000" b="1" spc="-5" dirty="0">
                <a:solidFill>
                  <a:srgbClr val="9900FF"/>
                </a:solidFill>
                <a:effectLst/>
                <a:latin typeface="Century Gothic" panose="020B0502020202020204" pitchFamily="34" charset="0"/>
                <a:ea typeface="Verdana" panose="020B0604030504040204" pitchFamily="34" charset="0"/>
                <a:cs typeface="Arial" panose="020B0604020202020204" pitchFamily="34" charset="0"/>
              </a:rPr>
              <a:t>Warrior Artists	</a:t>
            </a:r>
            <a:r>
              <a:rPr lang="en-US" sz="1000" spc="-5" dirty="0">
                <a:solidFill>
                  <a:srgbClr val="9900FF"/>
                </a:solidFill>
                <a:effectLst/>
                <a:latin typeface="Century Gothic" panose="020B0502020202020204" pitchFamily="34" charset="0"/>
                <a:ea typeface="Verdana" panose="020B0604030504040204" pitchFamily="34" charset="0"/>
                <a:cs typeface="Arial" panose="020B0604020202020204" pitchFamily="34" charset="0"/>
              </a:rPr>
              <a:t>	T</a:t>
            </a:r>
            <a:r>
              <a:rPr lang="en-IN" sz="1000" dirty="0" err="1">
                <a:solidFill>
                  <a:srgbClr val="9900FF"/>
                </a:solidFill>
                <a:latin typeface="Century Gothic" panose="020B0502020202020204" pitchFamily="34" charset="0"/>
              </a:rPr>
              <a:t>hese</a:t>
            </a:r>
            <a:r>
              <a:rPr lang="en-IN" sz="1000" dirty="0">
                <a:solidFill>
                  <a:srgbClr val="9900FF"/>
                </a:solidFill>
                <a:latin typeface="Century Gothic" panose="020B0502020202020204" pitchFamily="34" charset="0"/>
              </a:rPr>
              <a:t> wonderful artists </a:t>
            </a:r>
            <a:r>
              <a:rPr lang="en-US" sz="1000" dirty="0">
                <a:solidFill>
                  <a:srgbClr val="9900FF"/>
                </a:solidFill>
                <a:latin typeface="Century Gothic" panose="020B0502020202020204" pitchFamily="34" charset="0"/>
              </a:rPr>
              <a:t>will raise awareness, inspire &amp; 					convey a message of resilience, strength and the  						transformative power of art in the face of adversity.</a:t>
            </a:r>
          </a:p>
          <a:p>
            <a:pPr marR="208280" lvl="0" algn="just">
              <a:buSzPct val="100000"/>
              <a:tabLst>
                <a:tab pos="631190" algn="l"/>
                <a:tab pos="631825" algn="l"/>
              </a:tabLst>
            </a:pPr>
            <a:endParaRPr lang="en-US" sz="1000" spc="-5" dirty="0">
              <a:solidFill>
                <a:schemeClr val="bg1"/>
              </a:solidFill>
              <a:effectLst/>
              <a:latin typeface="Century Gothic" panose="020B0502020202020204" pitchFamily="34" charset="0"/>
              <a:ea typeface="Verdana" panose="020B0604030504040204" pitchFamily="34" charset="0"/>
              <a:cs typeface="Arial" panose="020B0604020202020204" pitchFamily="34" charset="0"/>
            </a:endParaRPr>
          </a:p>
          <a:p>
            <a:pPr marR="208280" lvl="0" algn="just">
              <a:buSzPct val="100000"/>
              <a:tabLst>
                <a:tab pos="631190" algn="l"/>
                <a:tab pos="631825" algn="l"/>
              </a:tabLst>
            </a:pPr>
            <a:endParaRPr lang="en-US" sz="1000" b="1" spc="-5" dirty="0">
              <a:solidFill>
                <a:srgbClr val="0070C0"/>
              </a:solidFill>
              <a:effectLst/>
              <a:latin typeface="Century Gothic" panose="020B0502020202020204" pitchFamily="34" charset="0"/>
              <a:ea typeface="Verdana" panose="020B0604030504040204" pitchFamily="34" charset="0"/>
              <a:cs typeface="Arial" panose="020B0604020202020204" pitchFamily="34" charset="0"/>
            </a:endParaRPr>
          </a:p>
          <a:p>
            <a:pPr marR="208280" lvl="0" algn="just">
              <a:buSzPct val="100000"/>
              <a:tabLst>
                <a:tab pos="631190" algn="l"/>
                <a:tab pos="631825" algn="l"/>
              </a:tabLst>
            </a:pPr>
            <a:r>
              <a:rPr lang="en-US" sz="1000" b="1" spc="-5" dirty="0">
                <a:solidFill>
                  <a:srgbClr val="FF0066"/>
                </a:solidFill>
                <a:effectLst/>
                <a:latin typeface="Century Gothic" panose="020B0502020202020204" pitchFamily="34" charset="0"/>
                <a:ea typeface="Verdana" panose="020B0604030504040204" pitchFamily="34" charset="0"/>
                <a:cs typeface="Arial" panose="020B0604020202020204" pitchFamily="34" charset="0"/>
              </a:rPr>
              <a:t>Art Walk			</a:t>
            </a:r>
            <a:r>
              <a:rPr lang="en-US" sz="1000" spc="-5" dirty="0">
                <a:solidFill>
                  <a:srgbClr val="FF0066"/>
                </a:solidFill>
                <a:effectLst/>
                <a:latin typeface="Century Gothic" panose="020B0502020202020204" pitchFamily="34" charset="0"/>
                <a:ea typeface="Verdana" panose="020B0604030504040204" pitchFamily="34" charset="0"/>
                <a:cs typeface="Arial" panose="020B0604020202020204" pitchFamily="34" charset="0"/>
              </a:rPr>
              <a:t>	</a:t>
            </a:r>
            <a:r>
              <a:rPr lang="en-US" sz="1000" dirty="0">
                <a:solidFill>
                  <a:srgbClr val="FF0066"/>
                </a:solidFill>
                <a:latin typeface="Century Gothic" panose="020B0502020202020204" pitchFamily="34" charset="0"/>
              </a:rPr>
              <a:t>It provides a curated journey for deeper engagement 					with art, fostering understanding and appreciation. It  					encourages community interaction that helps in 						promoting artists.</a:t>
            </a:r>
          </a:p>
          <a:p>
            <a:pPr marR="208280" lvl="0" algn="just">
              <a:buSzPct val="100000"/>
              <a:tabLst>
                <a:tab pos="631190" algn="l"/>
                <a:tab pos="631825" algn="l"/>
              </a:tabLst>
            </a:pPr>
            <a:endParaRPr lang="en-US" sz="1000" dirty="0">
              <a:solidFill>
                <a:schemeClr val="bg1"/>
              </a:solidFill>
              <a:latin typeface="Century Gothic" panose="020B0502020202020204" pitchFamily="34" charset="0"/>
            </a:endParaRPr>
          </a:p>
          <a:p>
            <a:pPr marR="208280" lvl="0" algn="just">
              <a:buSzPct val="100000"/>
              <a:tabLst>
                <a:tab pos="631190" algn="l"/>
                <a:tab pos="631825" algn="l"/>
              </a:tabLst>
            </a:pPr>
            <a:endParaRPr lang="en-US" sz="1000" b="1" spc="-5" dirty="0">
              <a:solidFill>
                <a:srgbClr val="0070C0"/>
              </a:solidFill>
              <a:effectLst/>
              <a:latin typeface="Century Gothic" panose="020B0502020202020204" pitchFamily="34" charset="0"/>
              <a:ea typeface="Verdana" panose="020B0604030504040204" pitchFamily="34" charset="0"/>
              <a:cs typeface="Arial" panose="020B0604020202020204" pitchFamily="34" charset="0"/>
            </a:endParaRPr>
          </a:p>
          <a:p>
            <a:pPr marR="208280" lvl="0" algn="just">
              <a:buSzPct val="100000"/>
              <a:tabLst>
                <a:tab pos="631190" algn="l"/>
                <a:tab pos="631825" algn="l"/>
              </a:tabLst>
            </a:pPr>
            <a:r>
              <a:rPr lang="en-US" sz="1000" b="1" spc="-5" dirty="0">
                <a:solidFill>
                  <a:srgbClr val="0070C0"/>
                </a:solidFill>
                <a:effectLst/>
                <a:latin typeface="Century Gothic" panose="020B0502020202020204" pitchFamily="34" charset="0"/>
                <a:ea typeface="Verdana" panose="020B0604030504040204" pitchFamily="34" charset="0"/>
                <a:cs typeface="Arial" panose="020B0604020202020204" pitchFamily="34" charset="0"/>
              </a:rPr>
              <a:t>Art Talk</a:t>
            </a:r>
            <a:r>
              <a:rPr lang="en-US" sz="1000" b="1" spc="-5" dirty="0">
                <a:solidFill>
                  <a:schemeClr val="bg1"/>
                </a:solidFill>
                <a:effectLst/>
                <a:latin typeface="Century Gothic" panose="020B0502020202020204" pitchFamily="34" charset="0"/>
                <a:ea typeface="Verdana" panose="020B0604030504040204" pitchFamily="34" charset="0"/>
                <a:cs typeface="Arial" panose="020B0604020202020204" pitchFamily="34" charset="0"/>
              </a:rPr>
              <a:t>			</a:t>
            </a:r>
            <a:r>
              <a:rPr lang="en-US" sz="1000" spc="-5" dirty="0">
                <a:solidFill>
                  <a:schemeClr val="bg1"/>
                </a:solidFill>
                <a:effectLst/>
                <a:latin typeface="Century Gothic" panose="020B0502020202020204" pitchFamily="34" charset="0"/>
                <a:ea typeface="Verdana" panose="020B0604030504040204" pitchFamily="34" charset="0"/>
                <a:cs typeface="Arial" panose="020B0604020202020204" pitchFamily="34" charset="0"/>
              </a:rPr>
              <a:t>	</a:t>
            </a:r>
            <a:r>
              <a:rPr lang="en-US" sz="1000" dirty="0">
                <a:solidFill>
                  <a:srgbClr val="002060"/>
                </a:solidFill>
                <a:latin typeface="Century Gothic" panose="020B0502020202020204" pitchFamily="34" charset="0"/>
              </a:rPr>
              <a:t>provides insights into the artists' creative processes, 						inspirations, and the meanings behind their works. It 						creates a deeper connection between the audience 					and art. Additionally, it engages conversations among 					artists, curators, and attendees.</a:t>
            </a:r>
          </a:p>
          <a:p>
            <a:pPr marR="208280" lvl="0" algn="just">
              <a:buSzPct val="100000"/>
              <a:tabLst>
                <a:tab pos="631190" algn="l"/>
                <a:tab pos="631825" algn="l"/>
              </a:tabLst>
            </a:pPr>
            <a:endParaRPr lang="en-US" sz="1000" spc="-5" dirty="0">
              <a:solidFill>
                <a:schemeClr val="bg1"/>
              </a:solidFill>
              <a:effectLst/>
              <a:latin typeface="Century Gothic" panose="020B0502020202020204" pitchFamily="34" charset="0"/>
              <a:ea typeface="Verdana" panose="020B0604030504040204" pitchFamily="34" charset="0"/>
              <a:cs typeface="Arial" panose="020B0604020202020204" pitchFamily="34" charset="0"/>
            </a:endParaRPr>
          </a:p>
          <a:p>
            <a:pPr marR="208280" lvl="0" algn="just">
              <a:buSzPct val="100000"/>
              <a:tabLst>
                <a:tab pos="631190" algn="l"/>
                <a:tab pos="631825" algn="l"/>
              </a:tabLst>
            </a:pPr>
            <a:endParaRPr lang="en-US" sz="1000" b="1" spc="-5" dirty="0">
              <a:solidFill>
                <a:srgbClr val="0070C0"/>
              </a:solidFill>
              <a:effectLst/>
              <a:latin typeface="Century Gothic" panose="020B0502020202020204" pitchFamily="34" charset="0"/>
              <a:ea typeface="Verdana" panose="020B0604030504040204" pitchFamily="34" charset="0"/>
              <a:cs typeface="Arial" panose="020B0604020202020204" pitchFamily="34" charset="0"/>
            </a:endParaRPr>
          </a:p>
          <a:p>
            <a:pPr marR="208280" lvl="0" algn="just">
              <a:buSzPct val="100000"/>
              <a:tabLst>
                <a:tab pos="631190" algn="l"/>
                <a:tab pos="631825" algn="l"/>
              </a:tabLst>
            </a:pPr>
            <a:r>
              <a:rPr lang="en-US" sz="1000" b="1" spc="-5" dirty="0">
                <a:solidFill>
                  <a:srgbClr val="CC6600"/>
                </a:solidFill>
                <a:effectLst/>
                <a:latin typeface="Century Gothic" panose="020B0502020202020204" pitchFamily="34" charset="0"/>
                <a:ea typeface="Verdana" panose="020B0604030504040204" pitchFamily="34" charset="0"/>
                <a:cs typeface="Arial" panose="020B0604020202020204" pitchFamily="34" charset="0"/>
              </a:rPr>
              <a:t>Book Launch	</a:t>
            </a:r>
            <a:r>
              <a:rPr lang="en-US" sz="1000" spc="-5" dirty="0">
                <a:solidFill>
                  <a:srgbClr val="CC6600"/>
                </a:solidFill>
                <a:effectLst/>
                <a:latin typeface="Century Gothic" panose="020B0502020202020204" pitchFamily="34" charset="0"/>
                <a:ea typeface="Verdana" panose="020B0604030504040204" pitchFamily="34" charset="0"/>
                <a:cs typeface="Arial" panose="020B0604020202020204" pitchFamily="34" charset="0"/>
              </a:rPr>
              <a:t>	</a:t>
            </a:r>
            <a:r>
              <a:rPr lang="en-US" sz="1000" spc="-5" dirty="0">
                <a:solidFill>
                  <a:srgbClr val="CC6600"/>
                </a:solidFill>
                <a:latin typeface="Century Gothic" panose="020B0502020202020204" pitchFamily="34" charset="0"/>
                <a:ea typeface="Verdana" panose="020B0604030504040204" pitchFamily="34" charset="0"/>
                <a:cs typeface="Arial" panose="020B0604020202020204" pitchFamily="34" charset="0"/>
              </a:rPr>
              <a:t>A</a:t>
            </a:r>
            <a:r>
              <a:rPr lang="en-US" sz="1000" spc="-5" dirty="0">
                <a:solidFill>
                  <a:srgbClr val="CC6600"/>
                </a:solidFill>
                <a:effectLst/>
                <a:latin typeface="Century Gothic" panose="020B0502020202020204" pitchFamily="34" charset="0"/>
                <a:ea typeface="Verdana" panose="020B0604030504040204" pitchFamily="34" charset="0"/>
                <a:cs typeface="Arial" panose="020B0604020202020204" pitchFamily="34" charset="0"/>
              </a:rPr>
              <a:t>ds </a:t>
            </a:r>
            <a:r>
              <a:rPr lang="en-IN" sz="1000" dirty="0">
                <a:solidFill>
                  <a:srgbClr val="CC6600"/>
                </a:solidFill>
                <a:latin typeface="Century Gothic" panose="020B0502020202020204" pitchFamily="34" charset="0"/>
              </a:rPr>
              <a:t>immense value by Enhancing Context, Broadening 					reach, building community, Educational Value and 						Artist Promotion.</a:t>
            </a:r>
            <a:endParaRPr lang="en-IN" sz="1000" dirty="0">
              <a:solidFill>
                <a:srgbClr val="CC6600"/>
              </a:solidFill>
              <a:effectLst/>
              <a:latin typeface="Century Gothic" panose="020B0502020202020204" pitchFamily="34" charset="0"/>
              <a:ea typeface="Calibri" panose="020F0502020204030204" pitchFamily="34" charset="0"/>
              <a:cs typeface="Mangal" panose="02040503050203030202" pitchFamily="18" charset="0"/>
            </a:endParaRPr>
          </a:p>
          <a:p>
            <a:pPr algn="just"/>
            <a:endParaRPr lang="en-IN" sz="1100" dirty="0">
              <a:solidFill>
                <a:schemeClr val="bg1"/>
              </a:solidFill>
              <a:latin typeface="Century Gothic" panose="020B0502020202020204" pitchFamily="34" charset="0"/>
            </a:endParaRPr>
          </a:p>
        </p:txBody>
      </p:sp>
    </p:spTree>
    <p:extLst>
      <p:ext uri="{BB962C8B-B14F-4D97-AF65-F5344CB8AC3E}">
        <p14:creationId xmlns:p14="http://schemas.microsoft.com/office/powerpoint/2010/main" val="30635578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0BBCBBC-29D9-E7C9-1D7B-918DECEA6E8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7559675" cy="7559675"/>
          </a:xfrm>
          <a:prstGeom prst="rect">
            <a:avLst/>
          </a:prstGeom>
        </p:spPr>
      </p:pic>
      <p:sp>
        <p:nvSpPr>
          <p:cNvPr id="2" name="Rectangle: Rounded Corners 1">
            <a:extLst>
              <a:ext uri="{FF2B5EF4-FFF2-40B4-BE49-F238E27FC236}">
                <a16:creationId xmlns:a16="http://schemas.microsoft.com/office/drawing/2014/main" id="{F7C1EEFE-88C8-3084-B30A-5A1060516B15}"/>
              </a:ext>
            </a:extLst>
          </p:cNvPr>
          <p:cNvSpPr/>
          <p:nvPr/>
        </p:nvSpPr>
        <p:spPr>
          <a:xfrm>
            <a:off x="1737360" y="1662524"/>
            <a:ext cx="5232084" cy="580732"/>
          </a:xfrm>
          <a:prstGeom prst="roundRect">
            <a:avLst/>
          </a:prstGeom>
          <a:solidFill>
            <a:schemeClr val="tx1">
              <a:lumMod val="50000"/>
              <a:lumOff val="50000"/>
            </a:schemeClr>
          </a:solidFill>
          <a:ln>
            <a:noFill/>
          </a:ln>
        </p:spPr>
        <p:style>
          <a:lnRef idx="3">
            <a:schemeClr val="lt1"/>
          </a:lnRef>
          <a:fillRef idx="1">
            <a:schemeClr val="accent4"/>
          </a:fillRef>
          <a:effectRef idx="1">
            <a:schemeClr val="accent4"/>
          </a:effectRef>
          <a:fontRef idx="minor">
            <a:schemeClr val="lt1"/>
          </a:fontRef>
        </p:style>
        <p:txBody>
          <a:bodyPr rtlCol="0" anchor="ctr"/>
          <a:lstStyle/>
          <a:p>
            <a:pPr algn="ctr"/>
            <a:endParaRPr lang="en-IN"/>
          </a:p>
        </p:txBody>
      </p:sp>
      <p:sp>
        <p:nvSpPr>
          <p:cNvPr id="6" name="TextBox 5">
            <a:extLst>
              <a:ext uri="{FF2B5EF4-FFF2-40B4-BE49-F238E27FC236}">
                <a16:creationId xmlns:a16="http://schemas.microsoft.com/office/drawing/2014/main" id="{E4A450AC-890E-8AD4-2637-7874D5694A31}"/>
              </a:ext>
            </a:extLst>
          </p:cNvPr>
          <p:cNvSpPr txBox="1"/>
          <p:nvPr/>
        </p:nvSpPr>
        <p:spPr>
          <a:xfrm>
            <a:off x="1696720" y="2350722"/>
            <a:ext cx="5384800" cy="5502019"/>
          </a:xfrm>
          <a:prstGeom prst="rect">
            <a:avLst/>
          </a:prstGeom>
          <a:noFill/>
        </p:spPr>
        <p:txBody>
          <a:bodyPr wrap="square">
            <a:spAutoFit/>
          </a:bodyPr>
          <a:lstStyle/>
          <a:p>
            <a:pPr marL="342900" lvl="0" indent="-342900" algn="just">
              <a:lnSpc>
                <a:spcPct val="115000"/>
              </a:lnSpc>
              <a:buFont typeface="+mj-lt"/>
              <a:buAutoNum type="arabicPeriod"/>
            </a:pPr>
            <a:r>
              <a:rPr lang="en-IN" sz="1100" b="1" dirty="0">
                <a:solidFill>
                  <a:srgbClr val="66CCFF"/>
                </a:solidFill>
                <a:effectLst/>
                <a:latin typeface="Century Gothic" panose="020B0502020202020204" pitchFamily="34" charset="0"/>
                <a:ea typeface="Calibri" panose="020F0502020204030204" pitchFamily="34" charset="0"/>
                <a:cs typeface="Mangal" panose="02040503050203030202" pitchFamily="18" charset="0"/>
              </a:rPr>
              <a:t>CATEGORIES  :    Paintings</a:t>
            </a:r>
            <a:r>
              <a:rPr lang="en-IN" sz="1100" b="1" dirty="0">
                <a:solidFill>
                  <a:srgbClr val="66CCFF"/>
                </a:solidFill>
                <a:latin typeface="Century Gothic" panose="020B0502020202020204" pitchFamily="34" charset="0"/>
                <a:ea typeface="Calibri" panose="020F0502020204030204" pitchFamily="34" charset="0"/>
                <a:cs typeface="Mangal" panose="02040503050203030202" pitchFamily="18" charset="0"/>
              </a:rPr>
              <a:t>, </a:t>
            </a:r>
            <a:r>
              <a:rPr lang="en-IN" sz="1100" b="1" dirty="0">
                <a:solidFill>
                  <a:srgbClr val="66CCFF"/>
                </a:solidFill>
                <a:effectLst/>
                <a:latin typeface="Century Gothic" panose="020B0502020202020204" pitchFamily="34" charset="0"/>
                <a:ea typeface="Calibri" panose="020F0502020204030204" pitchFamily="34" charset="0"/>
                <a:cs typeface="Mangal" panose="02040503050203030202" pitchFamily="18" charset="0"/>
              </a:rPr>
              <a:t>Sculptures, Pottery, Ceramics, Photography. </a:t>
            </a:r>
          </a:p>
          <a:p>
            <a:pPr marL="342900" lvl="0" indent="-342900" algn="just">
              <a:lnSpc>
                <a:spcPct val="115000"/>
              </a:lnSpc>
              <a:spcAft>
                <a:spcPts val="1000"/>
              </a:spcAft>
              <a:buFont typeface="+mj-lt"/>
              <a:buAutoNum type="arabicPeriod"/>
            </a:pPr>
            <a:r>
              <a:rPr lang="en-IN" sz="1100" dirty="0">
                <a:solidFill>
                  <a:schemeClr val="bg1"/>
                </a:solidFill>
                <a:effectLst/>
                <a:latin typeface="Century Gothic" panose="020B0502020202020204" pitchFamily="34" charset="0"/>
                <a:ea typeface="Calibri" panose="020F0502020204030204" pitchFamily="34" charset="0"/>
                <a:cs typeface="Mangal" panose="02040503050203030202" pitchFamily="18" charset="0"/>
              </a:rPr>
              <a:t>Each entry must be authentic, original work of the participating artist.</a:t>
            </a:r>
          </a:p>
          <a:p>
            <a:pPr marL="342900" lvl="0" indent="-342900" algn="just">
              <a:lnSpc>
                <a:spcPct val="115000"/>
              </a:lnSpc>
              <a:buFont typeface="+mj-lt"/>
              <a:buAutoNum type="arabicPeriod"/>
            </a:pPr>
            <a:r>
              <a:rPr lang="en-IN" sz="1100" b="1" dirty="0">
                <a:solidFill>
                  <a:schemeClr val="bg1"/>
                </a:solidFill>
                <a:effectLst/>
                <a:latin typeface="Century Gothic" panose="020B0502020202020204" pitchFamily="34" charset="0"/>
                <a:ea typeface="Calibri" panose="020F0502020204030204" pitchFamily="34" charset="0"/>
                <a:cs typeface="Mangal" panose="02040503050203030202" pitchFamily="18" charset="0"/>
              </a:rPr>
              <a:t>ART WORK SUBMISSION DETAILS: </a:t>
            </a:r>
            <a:endParaRPr lang="en-IN" sz="1100" dirty="0">
              <a:solidFill>
                <a:schemeClr val="bg1"/>
              </a:solidFill>
              <a:effectLst/>
              <a:latin typeface="Century Gothic" panose="020B0502020202020204" pitchFamily="34" charset="0"/>
              <a:ea typeface="Calibri" panose="020F0502020204030204" pitchFamily="34" charset="0"/>
              <a:cs typeface="Mangal" panose="02040503050203030202" pitchFamily="18" charset="0"/>
            </a:endParaRPr>
          </a:p>
          <a:p>
            <a:pPr marL="342900" lvl="0" indent="-342900" algn="just">
              <a:lnSpc>
                <a:spcPct val="115000"/>
              </a:lnSpc>
              <a:buFont typeface="Symbol" panose="05050102010706020507" pitchFamily="18" charset="2"/>
              <a:buChar char=""/>
            </a:pPr>
            <a:r>
              <a:rPr lang="en-IN" sz="1100" dirty="0">
                <a:solidFill>
                  <a:schemeClr val="bg1"/>
                </a:solidFill>
                <a:effectLst/>
                <a:latin typeface="Century Gothic" panose="020B0502020202020204" pitchFamily="34" charset="0"/>
                <a:ea typeface="Calibri" panose="020F0502020204030204" pitchFamily="34" charset="0"/>
                <a:cs typeface="Mangal" panose="02040503050203030202" pitchFamily="18" charset="0"/>
              </a:rPr>
              <a:t>Paintings and Sculptures can be of any medium.</a:t>
            </a:r>
          </a:p>
          <a:p>
            <a:pPr marL="342900" lvl="0" indent="-342900" algn="just">
              <a:lnSpc>
                <a:spcPct val="115000"/>
              </a:lnSpc>
              <a:buFont typeface="Symbol" panose="05050102010706020507" pitchFamily="18" charset="2"/>
              <a:buChar char=""/>
            </a:pPr>
            <a:r>
              <a:rPr lang="en-IN" sz="1100" b="1" dirty="0">
                <a:solidFill>
                  <a:schemeClr val="bg1"/>
                </a:solidFill>
                <a:effectLst/>
                <a:latin typeface="Century Gothic" panose="020B0502020202020204" pitchFamily="34" charset="0"/>
                <a:ea typeface="Calibri" panose="020F0502020204030204" pitchFamily="34" charset="0"/>
                <a:cs typeface="Mangal" panose="02040503050203030202" pitchFamily="18" charset="0"/>
              </a:rPr>
              <a:t>TOTAL 2 Artworks per entry will be allowed depending on size. </a:t>
            </a:r>
          </a:p>
          <a:p>
            <a:pPr marL="342900" lvl="0" indent="-342900" algn="just">
              <a:lnSpc>
                <a:spcPct val="115000"/>
              </a:lnSpc>
              <a:buFont typeface="Symbol" panose="05050102010706020507" pitchFamily="18" charset="2"/>
              <a:buChar char=""/>
            </a:pPr>
            <a:r>
              <a:rPr lang="en-IN" sz="1100" dirty="0">
                <a:solidFill>
                  <a:schemeClr val="bg1"/>
                </a:solidFill>
                <a:effectLst/>
                <a:latin typeface="Century Gothic" panose="020B0502020202020204" pitchFamily="34" charset="0"/>
                <a:ea typeface="Calibri" panose="020F0502020204030204" pitchFamily="34" charset="0"/>
                <a:cs typeface="Mangal" panose="02040503050203030202" pitchFamily="18" charset="0"/>
              </a:rPr>
              <a:t>Artworks should not be older than 2020.</a:t>
            </a:r>
          </a:p>
          <a:p>
            <a:pPr marL="342900" lvl="0" indent="-342900" algn="just">
              <a:lnSpc>
                <a:spcPct val="115000"/>
              </a:lnSpc>
              <a:buFont typeface="Symbol" panose="05050102010706020507" pitchFamily="18" charset="2"/>
              <a:buChar char=""/>
            </a:pPr>
            <a:r>
              <a:rPr lang="en-IN" sz="1100" dirty="0">
                <a:solidFill>
                  <a:schemeClr val="bg1"/>
                </a:solidFill>
                <a:effectLst/>
                <a:latin typeface="Century Gothic" panose="020B0502020202020204" pitchFamily="34" charset="0"/>
                <a:ea typeface="Calibri" panose="020F0502020204030204" pitchFamily="34" charset="0"/>
                <a:cs typeface="Mangal" panose="02040503050203030202" pitchFamily="18" charset="0"/>
              </a:rPr>
              <a:t>Every artwork should bear a Title, Year, Dimension, Medium, Price and a Short Story / Concept Note.</a:t>
            </a:r>
          </a:p>
          <a:p>
            <a:pPr marL="342900" lvl="0" indent="-342900" algn="just">
              <a:buFont typeface="Symbol" panose="05050102010706020507" pitchFamily="18" charset="2"/>
              <a:buChar char=""/>
            </a:pPr>
            <a:r>
              <a:rPr lang="en-IN" sz="1100" b="1" dirty="0">
                <a:solidFill>
                  <a:schemeClr val="bg1"/>
                </a:solidFill>
                <a:effectLst/>
                <a:latin typeface="Century Gothic" panose="020B0502020202020204" pitchFamily="34" charset="0"/>
                <a:ea typeface="Calibri" panose="020F0502020204030204" pitchFamily="34" charset="0"/>
                <a:cs typeface="Arial" panose="020B0604020202020204" pitchFamily="34" charset="0"/>
              </a:rPr>
              <a:t>PREFERRED SIZE OF </a:t>
            </a:r>
            <a:r>
              <a:rPr lang="en-IN" sz="1100" b="1" dirty="0">
                <a:solidFill>
                  <a:schemeClr val="bg1"/>
                </a:solidFill>
                <a:effectLst/>
                <a:latin typeface="Century Gothic" panose="020B0502020202020204" pitchFamily="34" charset="0"/>
                <a:ea typeface="Calibri" panose="020F0502020204030204" pitchFamily="34" charset="0"/>
                <a:cs typeface="Mangal" panose="02040503050203030202" pitchFamily="18" charset="0"/>
              </a:rPr>
              <a:t>PAINTINGS should not exceed 36 X 36 Inches OR the max width of the Art Work should not exceed 36 inches.</a:t>
            </a:r>
          </a:p>
          <a:p>
            <a:pPr marL="342900" lvl="0" indent="-342900" algn="just">
              <a:buFont typeface="Symbol" panose="05050102010706020507" pitchFamily="18" charset="2"/>
              <a:buChar char=""/>
            </a:pPr>
            <a:r>
              <a:rPr lang="en-IN" sz="1100" b="1" dirty="0">
                <a:solidFill>
                  <a:schemeClr val="bg1"/>
                </a:solidFill>
                <a:effectLst/>
                <a:latin typeface="Century Gothic" panose="020B0502020202020204" pitchFamily="34" charset="0"/>
                <a:ea typeface="Calibri" panose="020F0502020204030204" pitchFamily="34" charset="0"/>
                <a:cs typeface="Arial" panose="020B0604020202020204" pitchFamily="34" charset="0"/>
              </a:rPr>
              <a:t>PREFERRED SIZE OF SCULPTURES / POTTERY </a:t>
            </a:r>
            <a:r>
              <a:rPr lang="en-IN" sz="1100" b="1" dirty="0">
                <a:solidFill>
                  <a:schemeClr val="bg1"/>
                </a:solidFill>
                <a:effectLst/>
                <a:latin typeface="Century Gothic" panose="020B0502020202020204" pitchFamily="34" charset="0"/>
                <a:ea typeface="Calibri" panose="020F0502020204030204" pitchFamily="34" charset="0"/>
                <a:cs typeface="Mangal" panose="02040503050203030202" pitchFamily="18" charset="0"/>
              </a:rPr>
              <a:t>should not exceed</a:t>
            </a:r>
            <a:r>
              <a:rPr lang="en-IN" sz="1100" b="1" dirty="0">
                <a:solidFill>
                  <a:schemeClr val="bg1"/>
                </a:solidFill>
                <a:effectLst/>
                <a:latin typeface="Century Gothic" panose="020B0502020202020204" pitchFamily="34" charset="0"/>
                <a:ea typeface="Calibri" panose="020F0502020204030204" pitchFamily="34" charset="0"/>
                <a:cs typeface="Arial" panose="020B0604020202020204" pitchFamily="34" charset="0"/>
              </a:rPr>
              <a:t> 24 inches X 24 inches and height not more than 36 inches</a:t>
            </a:r>
            <a:r>
              <a:rPr lang="en-IN" sz="1100" b="1" dirty="0">
                <a:solidFill>
                  <a:schemeClr val="bg1"/>
                </a:solidFill>
                <a:effectLst/>
                <a:latin typeface="Century Gothic" panose="020B0502020202020204" pitchFamily="34" charset="0"/>
                <a:ea typeface="Calibri" panose="020F0502020204030204" pitchFamily="34" charset="0"/>
                <a:cs typeface="Mangal" panose="02040503050203030202" pitchFamily="18" charset="0"/>
              </a:rPr>
              <a:t>. </a:t>
            </a:r>
          </a:p>
          <a:p>
            <a:pPr marL="342900" indent="-342900" algn="just">
              <a:buFont typeface="Symbol" panose="05050102010706020507" pitchFamily="18" charset="2"/>
              <a:buChar char=""/>
            </a:pPr>
            <a:r>
              <a:rPr lang="en-IN" sz="1100" dirty="0">
                <a:solidFill>
                  <a:schemeClr val="bg1"/>
                </a:solidFill>
                <a:effectLst/>
                <a:latin typeface="Century Gothic" panose="020B0502020202020204" pitchFamily="34" charset="0"/>
                <a:ea typeface="Calibri" panose="020F0502020204030204" pitchFamily="34" charset="0"/>
                <a:cs typeface="Mangal" panose="02040503050203030202" pitchFamily="18" charset="0"/>
              </a:rPr>
              <a:t>Images of art works submitted for registration / catalogue should be of high resolution and in JPEG / PNG format only.</a:t>
            </a:r>
          </a:p>
          <a:p>
            <a:pPr marL="342900" indent="-342900" algn="just">
              <a:buFont typeface="Symbol" panose="05050102010706020507" pitchFamily="18" charset="2"/>
              <a:buChar char=""/>
            </a:pPr>
            <a:r>
              <a:rPr lang="en-IN" sz="1100" b="1" dirty="0">
                <a:solidFill>
                  <a:schemeClr val="bg1"/>
                </a:solidFill>
                <a:latin typeface="Century Gothic" panose="020B0502020202020204" pitchFamily="34" charset="0"/>
                <a:ea typeface="Calibri" panose="020F0502020204030204" pitchFamily="34" charset="0"/>
                <a:cs typeface="Mangal" panose="02040503050203030202" pitchFamily="18" charset="0"/>
              </a:rPr>
              <a:t>No commission will be charged on Art Sale</a:t>
            </a:r>
          </a:p>
          <a:p>
            <a:pPr marL="342900" indent="-342900" algn="just">
              <a:buFont typeface="Symbol" panose="05050102010706020507" pitchFamily="18" charset="2"/>
              <a:buChar char=""/>
            </a:pPr>
            <a:r>
              <a:rPr lang="en-IN" sz="1100" dirty="0">
                <a:solidFill>
                  <a:srgbClr val="CC99FF"/>
                </a:solidFill>
                <a:latin typeface="Century Gothic" panose="020B0502020202020204" pitchFamily="34" charset="0"/>
                <a:ea typeface="Calibri" panose="020F0502020204030204" pitchFamily="34" charset="0"/>
                <a:cs typeface="Mangal" panose="02040503050203030202" pitchFamily="18" charset="0"/>
              </a:rPr>
              <a:t>10% of Art Sale will be donated for the cause of cancer to CPAA In return a special certificate will be issued by CPAA in favour of the Artist.</a:t>
            </a:r>
            <a:endParaRPr lang="en-IN" sz="1100" dirty="0">
              <a:solidFill>
                <a:srgbClr val="CC99FF"/>
              </a:solidFill>
              <a:effectLst/>
              <a:latin typeface="Century Gothic" panose="020B0502020202020204" pitchFamily="34" charset="0"/>
              <a:ea typeface="Calibri" panose="020F0502020204030204" pitchFamily="34" charset="0"/>
              <a:cs typeface="Mangal" panose="02040503050203030202"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100" i="0" u="none" strike="noStrike" cap="none" normalizeH="0" baseline="0" dirty="0">
              <a:ln>
                <a:noFill/>
              </a:ln>
              <a:solidFill>
                <a:schemeClr val="bg1"/>
              </a:solidFill>
              <a:effectLst/>
              <a:latin typeface="Century Gothic" panose="020B0502020202020204" pitchFamily="34" charset="0"/>
              <a:ea typeface="Calibri" panose="020F0502020204030204" pitchFamily="34" charset="0"/>
              <a:cs typeface="Mangal" panose="02040503050203030202"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i="0" u="none" strike="noStrike" cap="none" normalizeH="0" baseline="0" dirty="0">
                <a:ln>
                  <a:noFill/>
                </a:ln>
                <a:solidFill>
                  <a:schemeClr val="bg1"/>
                </a:solidFill>
                <a:effectLst/>
                <a:latin typeface="Century Gothic" panose="020B0502020202020204" pitchFamily="34" charset="0"/>
                <a:ea typeface="Calibri" panose="020F0502020204030204" pitchFamily="34" charset="0"/>
                <a:cs typeface="Mangal" panose="02040503050203030202" pitchFamily="18" charset="0"/>
              </a:rPr>
              <a:t>4</a:t>
            </a:r>
            <a:r>
              <a:rPr kumimoji="0" lang="en-US" altLang="en-US" sz="1100" b="1" i="0" u="none" strike="noStrike" cap="none" normalizeH="0" baseline="0" dirty="0">
                <a:ln>
                  <a:noFill/>
                </a:ln>
                <a:solidFill>
                  <a:schemeClr val="bg1"/>
                </a:solidFill>
                <a:effectLst/>
                <a:latin typeface="Century Gothic" panose="020B0502020202020204" pitchFamily="34" charset="0"/>
                <a:ea typeface="Calibri" panose="020F0502020204030204" pitchFamily="34" charset="0"/>
                <a:cs typeface="Mangal" panose="02040503050203030202" pitchFamily="18" charset="0"/>
              </a:rPr>
              <a:t>.     PARTICIPATION FEES:</a:t>
            </a:r>
            <a:endParaRPr kumimoji="0" lang="en-US" altLang="en-US" sz="1100" b="1" i="0" u="none" strike="noStrike" cap="none" normalizeH="0" baseline="0" dirty="0">
              <a:ln>
                <a:noFill/>
              </a:ln>
              <a:solidFill>
                <a:schemeClr val="bg1"/>
              </a:solidFill>
              <a:effectLst/>
            </a:endParaRPr>
          </a:p>
          <a:p>
            <a:pPr marL="35560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1100" b="1" i="0" u="none" strike="noStrike" cap="none" normalizeH="0" baseline="0" dirty="0">
                <a:ln>
                  <a:noFill/>
                </a:ln>
                <a:solidFill>
                  <a:schemeClr val="bg1"/>
                </a:solidFill>
                <a:effectLst/>
                <a:latin typeface="Century Gothic" panose="020B0502020202020204" pitchFamily="34" charset="0"/>
                <a:ea typeface="Calibri" panose="020F0502020204030204" pitchFamily="34" charset="0"/>
                <a:cs typeface="Mangal" panose="02040503050203030202" pitchFamily="18" charset="0"/>
              </a:rPr>
              <a:t>INDIA		INR 11000.00 (Rupees </a:t>
            </a:r>
            <a:r>
              <a:rPr lang="en-IN" sz="1100" b="1" dirty="0">
                <a:solidFill>
                  <a:schemeClr val="bg1"/>
                </a:solidFill>
                <a:latin typeface="Century Gothic" panose="020B0502020202020204" pitchFamily="34" charset="0"/>
              </a:rPr>
              <a:t>Eleven Thousand only</a:t>
            </a:r>
            <a:r>
              <a:rPr kumimoji="0" lang="en-US" altLang="en-US" sz="1100" b="1" i="0" u="none" strike="noStrike" cap="none" normalizeH="0" baseline="0" dirty="0">
                <a:ln>
                  <a:noFill/>
                </a:ln>
                <a:solidFill>
                  <a:schemeClr val="bg1"/>
                </a:solidFill>
                <a:effectLst/>
                <a:latin typeface="Century Gothic" panose="020B0502020202020204" pitchFamily="34" charset="0"/>
                <a:ea typeface="Calibri" panose="020F0502020204030204" pitchFamily="34" charset="0"/>
                <a:cs typeface="Mangal" panose="02040503050203030202" pitchFamily="18" charset="0"/>
              </a:rPr>
              <a:t>)</a:t>
            </a:r>
            <a:endParaRPr kumimoji="0" lang="en-US" altLang="en-US" sz="1100" b="1" i="0" u="none" strike="noStrike" cap="none" normalizeH="0" baseline="0" dirty="0">
              <a:ln>
                <a:noFill/>
              </a:ln>
              <a:solidFill>
                <a:schemeClr val="bg1"/>
              </a:solidFill>
              <a:effectLst/>
            </a:endParaRPr>
          </a:p>
          <a:p>
            <a:pPr marL="35560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1100" b="1" i="0" u="none" strike="noStrike" cap="none" normalizeH="0" baseline="0" dirty="0">
                <a:ln>
                  <a:noFill/>
                </a:ln>
                <a:solidFill>
                  <a:schemeClr val="bg1"/>
                </a:solidFill>
                <a:effectLst/>
                <a:latin typeface="Century Gothic" panose="020B0502020202020204" pitchFamily="34" charset="0"/>
                <a:ea typeface="Calibri" panose="020F0502020204030204" pitchFamily="34" charset="0"/>
                <a:cs typeface="Mangal" panose="02040503050203030202" pitchFamily="18" charset="0"/>
              </a:rPr>
              <a:t>INTERNATIONAL	EURO 200.00 (One Hundred &amp; Fifty Euros only)</a:t>
            </a:r>
            <a:endParaRPr kumimoji="0" lang="en-US" altLang="en-US" sz="1100" b="1" i="0" u="none" strike="noStrike" cap="none" normalizeH="0" baseline="0" dirty="0">
              <a:ln>
                <a:noFill/>
              </a:ln>
              <a:solidFill>
                <a:schemeClr val="bg1"/>
              </a:solidFill>
              <a:effectLst/>
            </a:endParaRPr>
          </a:p>
          <a:p>
            <a:pPr marL="184150" marR="0" lvl="0" algn="l" defTabSz="914400" rtl="0" eaLnBrk="0" fontAlgn="base" latinLnBrk="0" hangingPunct="0">
              <a:lnSpc>
                <a:spcPct val="100000"/>
              </a:lnSpc>
              <a:spcBef>
                <a:spcPct val="0"/>
              </a:spcBef>
              <a:spcAft>
                <a:spcPct val="0"/>
              </a:spcAft>
              <a:buClrTx/>
              <a:buSzTx/>
              <a:tabLst/>
            </a:pPr>
            <a:r>
              <a:rPr kumimoji="0" lang="en-US" altLang="en-US" sz="1100" b="1" i="0" u="none" strike="noStrike" cap="none" normalizeH="0" baseline="0" dirty="0">
                <a:ln>
                  <a:noFill/>
                </a:ln>
                <a:solidFill>
                  <a:schemeClr val="bg1"/>
                </a:solidFill>
                <a:effectLst/>
                <a:latin typeface="Century Gothic" panose="020B0502020202020204" pitchFamily="34" charset="0"/>
                <a:ea typeface="Calibri" panose="020F0502020204030204" pitchFamily="34" charset="0"/>
                <a:cs typeface="Mangal" panose="02040503050203030202" pitchFamily="18" charset="0"/>
              </a:rPr>
              <a:t>    ARTISTS		DOLLAR 200.00 (One Hundred &amp; Fifty Euros only)</a:t>
            </a:r>
            <a:endParaRPr kumimoji="0" lang="en-US" altLang="en-US" sz="1100" b="1" i="0" u="none" strike="noStrike" cap="none" normalizeH="0" baseline="0" dirty="0">
              <a:ln>
                <a:noFill/>
              </a:ln>
              <a:solidFill>
                <a:schemeClr val="bg1"/>
              </a:solidFill>
              <a:effectLst/>
            </a:endParaRPr>
          </a:p>
          <a:p>
            <a:pPr marL="184150" marR="0" lvl="0" algn="l" defTabSz="914400" rtl="0" eaLnBrk="0" fontAlgn="base" latinLnBrk="0" hangingPunct="0">
              <a:lnSpc>
                <a:spcPct val="100000"/>
              </a:lnSpc>
              <a:spcBef>
                <a:spcPct val="0"/>
              </a:spcBef>
              <a:spcAft>
                <a:spcPct val="0"/>
              </a:spcAft>
              <a:buClrTx/>
              <a:buSzTx/>
              <a:tabLst/>
            </a:pPr>
            <a:r>
              <a:rPr kumimoji="0" lang="en-US" altLang="en-US" sz="1100" b="1" i="0" u="none" strike="noStrike" cap="none" normalizeH="0" baseline="0" dirty="0">
                <a:ln>
                  <a:noFill/>
                </a:ln>
                <a:solidFill>
                  <a:schemeClr val="bg1"/>
                </a:solidFill>
                <a:effectLst/>
                <a:latin typeface="Century Gothic" panose="020B0502020202020204" pitchFamily="34" charset="0"/>
                <a:ea typeface="Calibri" panose="020F0502020204030204" pitchFamily="34" charset="0"/>
                <a:cs typeface="Mangal" panose="02040503050203030202" pitchFamily="18" charset="0"/>
              </a:rPr>
              <a:t>		</a:t>
            </a:r>
            <a:r>
              <a:rPr kumimoji="0" lang="en-US" altLang="en-US" sz="1000" i="0" u="none" strike="noStrike" cap="none" normalizeH="0" baseline="0" dirty="0">
                <a:ln>
                  <a:noFill/>
                </a:ln>
                <a:solidFill>
                  <a:schemeClr val="bg1"/>
                </a:solidFill>
                <a:effectLst/>
                <a:latin typeface="Century Gothic" panose="020B0502020202020204" pitchFamily="34" charset="0"/>
                <a:ea typeface="Calibri" panose="020F0502020204030204" pitchFamily="34" charset="0"/>
                <a:cs typeface="Mangal" panose="02040503050203030202" pitchFamily="18" charset="0"/>
              </a:rPr>
              <a:t>(Extra charges for international artists is for the 		return couriers )</a:t>
            </a:r>
          </a:p>
          <a:p>
            <a:pPr marL="184150" marR="0" lvl="0" algn="l" defTabSz="914400" rtl="0" eaLnBrk="0" fontAlgn="base" latinLnBrk="0" hangingPunct="0">
              <a:lnSpc>
                <a:spcPct val="100000"/>
              </a:lnSpc>
              <a:spcBef>
                <a:spcPct val="0"/>
              </a:spcBef>
              <a:spcAft>
                <a:spcPct val="0"/>
              </a:spcAft>
              <a:buClrTx/>
              <a:buSzTx/>
              <a:tabLst/>
            </a:pPr>
            <a:endParaRPr kumimoji="0" lang="en-US" altLang="en-US" sz="1100" i="0" u="none" strike="noStrike" cap="none" normalizeH="0" baseline="0" dirty="0">
              <a:ln>
                <a:noFill/>
              </a:ln>
              <a:solidFill>
                <a:schemeClr val="bg1"/>
              </a:solidFill>
              <a:effectLst/>
            </a:endParaRPr>
          </a:p>
          <a:p>
            <a:pPr marL="228600" marR="0" lvl="0" indent="-228600" algn="l" defTabSz="914400" rtl="0" eaLnBrk="0" fontAlgn="base" latinLnBrk="0" hangingPunct="0">
              <a:lnSpc>
                <a:spcPct val="100000"/>
              </a:lnSpc>
              <a:spcBef>
                <a:spcPct val="0"/>
              </a:spcBef>
              <a:spcAft>
                <a:spcPct val="0"/>
              </a:spcAft>
              <a:buClrTx/>
              <a:buSzTx/>
              <a:buAutoNum type="arabicPeriod" startAt="5"/>
              <a:tabLst/>
            </a:pPr>
            <a:r>
              <a:rPr kumimoji="0" lang="en-US" altLang="en-US" sz="1100" i="0" u="none" strike="noStrike" cap="none" normalizeH="0" baseline="0" dirty="0">
                <a:ln>
                  <a:noFill/>
                </a:ln>
                <a:solidFill>
                  <a:schemeClr val="bg1"/>
                </a:solidFill>
                <a:effectLst/>
                <a:latin typeface="Century Gothic" panose="020B0502020202020204" pitchFamily="34" charset="0"/>
                <a:ea typeface="Calibri" panose="020F0502020204030204" pitchFamily="34" charset="0"/>
                <a:cs typeface="Mangal" panose="02040503050203030202" pitchFamily="18" charset="0"/>
              </a:rPr>
              <a:t>Fees can be paid in two instalments.</a:t>
            </a:r>
          </a:p>
          <a:p>
            <a:pPr marL="228600" marR="0" lvl="0" indent="-228600" algn="l" defTabSz="914400" rtl="0" eaLnBrk="0" fontAlgn="base" latinLnBrk="0" hangingPunct="0">
              <a:lnSpc>
                <a:spcPct val="100000"/>
              </a:lnSpc>
              <a:spcBef>
                <a:spcPct val="0"/>
              </a:spcBef>
              <a:spcAft>
                <a:spcPct val="0"/>
              </a:spcAft>
              <a:buClrTx/>
              <a:buSzTx/>
              <a:buAutoNum type="arabicPeriod" startAt="5"/>
              <a:tabLst/>
            </a:pPr>
            <a:r>
              <a:rPr kumimoji="0" lang="en-US" altLang="en-US" sz="1100" i="0" u="none" strike="noStrike" cap="none" normalizeH="0" baseline="0" dirty="0">
                <a:ln>
                  <a:noFill/>
                </a:ln>
                <a:solidFill>
                  <a:schemeClr val="bg1"/>
                </a:solidFill>
                <a:effectLst/>
                <a:latin typeface="Century Gothic" panose="020B0502020202020204" pitchFamily="34" charset="0"/>
                <a:ea typeface="Calibri" panose="020F0502020204030204" pitchFamily="34" charset="0"/>
                <a:cs typeface="Mangal" panose="02040503050203030202" pitchFamily="18" charset="0"/>
              </a:rPr>
              <a:t>No refund will be entertained after 2 days of payment.</a:t>
            </a:r>
          </a:p>
          <a:p>
            <a:pPr marL="228600" marR="0" lvl="0" indent="-228600" algn="l" defTabSz="914400" rtl="0" eaLnBrk="0" fontAlgn="base" latinLnBrk="0" hangingPunct="0">
              <a:lnSpc>
                <a:spcPct val="100000"/>
              </a:lnSpc>
              <a:spcBef>
                <a:spcPct val="0"/>
              </a:spcBef>
              <a:spcAft>
                <a:spcPct val="0"/>
              </a:spcAft>
              <a:buClrTx/>
              <a:buSzTx/>
              <a:buAutoNum type="arabicPeriod" startAt="5"/>
              <a:tabLst/>
            </a:pPr>
            <a:r>
              <a:rPr kumimoji="0" lang="en-US" altLang="en-US" sz="1100" b="1" i="0" u="none" strike="noStrike" cap="none" normalizeH="0" baseline="0" dirty="0">
                <a:ln>
                  <a:noFill/>
                </a:ln>
                <a:solidFill>
                  <a:srgbClr val="FF0000"/>
                </a:solidFill>
                <a:effectLst/>
                <a:latin typeface="Century Gothic" panose="020B0502020202020204" pitchFamily="34" charset="0"/>
                <a:ea typeface="Calibri" panose="020F0502020204030204" pitchFamily="34" charset="0"/>
                <a:cs typeface="Mangal" panose="02040503050203030202" pitchFamily="18" charset="0"/>
              </a:rPr>
              <a:t>Last Date of Registration </a:t>
            </a:r>
            <a:r>
              <a:rPr kumimoji="0" lang="en-US" altLang="en-US" sz="1100" b="1" i="0" u="none" strike="noStrike" cap="none" normalizeH="0" baseline="0" dirty="0">
                <a:ln>
                  <a:noFill/>
                </a:ln>
                <a:solidFill>
                  <a:srgbClr val="FF0000"/>
                </a:solidFill>
                <a:effectLst/>
                <a:latin typeface="Calibri" panose="020F0502020204030204" pitchFamily="34" charset="0"/>
                <a:ea typeface="Calibri" panose="020F0502020204030204" pitchFamily="34" charset="0"/>
                <a:cs typeface="Mangal" panose="02040503050203030202" pitchFamily="18" charset="0"/>
              </a:rPr>
              <a:t>–</a:t>
            </a:r>
            <a:r>
              <a:rPr kumimoji="0" lang="en-US" altLang="en-US" sz="1100" b="1" i="0" u="none" strike="noStrike" cap="none" normalizeH="0" baseline="0" dirty="0">
                <a:ln>
                  <a:noFill/>
                </a:ln>
                <a:solidFill>
                  <a:srgbClr val="FF0000"/>
                </a:solidFill>
                <a:effectLst/>
                <a:latin typeface="Century Gothic" panose="020B0502020202020204" pitchFamily="34" charset="0"/>
                <a:ea typeface="Calibri" panose="020F0502020204030204" pitchFamily="34" charset="0"/>
                <a:cs typeface="Mangal" panose="02040503050203030202" pitchFamily="18" charset="0"/>
              </a:rPr>
              <a:t> 31.12.2024</a:t>
            </a:r>
            <a:endParaRPr kumimoji="0" lang="en-US" altLang="en-US" sz="1100" b="1" i="0" u="none" strike="noStrike" cap="none" normalizeH="0" baseline="0" dirty="0">
              <a:ln>
                <a:noFill/>
              </a:ln>
              <a:solidFill>
                <a:srgbClr val="FF0000"/>
              </a:solidFill>
              <a:effectLst/>
              <a:latin typeface="Arial" panose="020B0604020202020204" pitchFamily="34" charset="0"/>
            </a:endParaRPr>
          </a:p>
          <a:p>
            <a:pPr marL="342900" indent="-342900" algn="just">
              <a:buFont typeface="Symbol" panose="05050102010706020507" pitchFamily="18" charset="2"/>
              <a:buChar char=""/>
            </a:pPr>
            <a:endParaRPr lang="en-IN" sz="1100" dirty="0">
              <a:solidFill>
                <a:schemeClr val="bg1"/>
              </a:solidFill>
              <a:effectLst/>
              <a:latin typeface="Century Gothic" panose="020B0502020202020204" pitchFamily="34" charset="0"/>
              <a:ea typeface="Calibri" panose="020F0502020204030204" pitchFamily="34" charset="0"/>
              <a:cs typeface="Mangal" panose="02040503050203030202" pitchFamily="18" charset="0"/>
            </a:endParaRPr>
          </a:p>
          <a:p>
            <a:pPr algn="just"/>
            <a:endParaRPr lang="en-IN" sz="1100" dirty="0">
              <a:solidFill>
                <a:schemeClr val="bg1"/>
              </a:solidFill>
              <a:latin typeface="Century Gothic" panose="020B0502020202020204" pitchFamily="34" charset="0"/>
            </a:endParaRPr>
          </a:p>
        </p:txBody>
      </p:sp>
      <p:sp>
        <p:nvSpPr>
          <p:cNvPr id="3" name="TextBox 2">
            <a:extLst>
              <a:ext uri="{FF2B5EF4-FFF2-40B4-BE49-F238E27FC236}">
                <a16:creationId xmlns:a16="http://schemas.microsoft.com/office/drawing/2014/main" id="{D8D97DC4-8B48-52E6-06B6-89962B77F8B5}"/>
              </a:ext>
            </a:extLst>
          </p:cNvPr>
          <p:cNvSpPr txBox="1"/>
          <p:nvPr/>
        </p:nvSpPr>
        <p:spPr>
          <a:xfrm>
            <a:off x="1767840" y="1642204"/>
            <a:ext cx="5232084" cy="615553"/>
          </a:xfrm>
          <a:prstGeom prst="rect">
            <a:avLst/>
          </a:prstGeom>
          <a:noFill/>
        </p:spPr>
        <p:txBody>
          <a:bodyPr wrap="square">
            <a:spAutoFit/>
          </a:bodyPr>
          <a:lstStyle/>
          <a:p>
            <a:r>
              <a:rPr lang="en-US" sz="1100" b="1" dirty="0">
                <a:solidFill>
                  <a:srgbClr val="FFFF00"/>
                </a:solidFill>
                <a:latin typeface="Century Gothic" panose="020B0502020202020204" pitchFamily="34" charset="0"/>
              </a:rPr>
              <a:t>All those wishing to register must share their artworks on  </a:t>
            </a:r>
            <a:r>
              <a:rPr lang="en-US" sz="1100" b="1" dirty="0" err="1">
                <a:solidFill>
                  <a:srgbClr val="FFFF00"/>
                </a:solidFill>
                <a:latin typeface="Century Gothic" panose="020B0502020202020204" pitchFamily="34" charset="0"/>
              </a:rPr>
              <a:t>whatsapp</a:t>
            </a:r>
            <a:r>
              <a:rPr lang="en-US" sz="1100" b="1" dirty="0">
                <a:solidFill>
                  <a:srgbClr val="FFFF00"/>
                </a:solidFill>
                <a:latin typeface="Century Gothic" panose="020B0502020202020204" pitchFamily="34" charset="0"/>
              </a:rPr>
              <a:t> </a:t>
            </a:r>
          </a:p>
          <a:p>
            <a:r>
              <a:rPr lang="en-US" sz="1100" b="1" dirty="0">
                <a:solidFill>
                  <a:schemeClr val="bg1"/>
                </a:solidFill>
                <a:latin typeface="Century Gothic" panose="020B0502020202020204" pitchFamily="34" charset="0"/>
              </a:rPr>
              <a:t>(+91 9833839951)</a:t>
            </a:r>
            <a:r>
              <a:rPr lang="en-US" sz="1100" b="1" dirty="0">
                <a:solidFill>
                  <a:srgbClr val="FFFF00"/>
                </a:solidFill>
                <a:latin typeface="Century Gothic" panose="020B0502020202020204" pitchFamily="34" charset="0"/>
              </a:rPr>
              <a:t>  for approval. Upon approval, they will receive a link to complete their registration</a:t>
            </a:r>
            <a:r>
              <a:rPr lang="en-US" sz="1200" b="1" dirty="0">
                <a:solidFill>
                  <a:schemeClr val="bg1"/>
                </a:solidFill>
                <a:latin typeface="Century Gothic" panose="020B0502020202020204" pitchFamily="34" charset="0"/>
              </a:rPr>
              <a:t>.</a:t>
            </a:r>
            <a:endParaRPr lang="en-IN" sz="1200" b="1" dirty="0">
              <a:solidFill>
                <a:schemeClr val="bg1"/>
              </a:solidFill>
              <a:latin typeface="Century Gothic" panose="020B0502020202020204" pitchFamily="34" charset="0"/>
            </a:endParaRPr>
          </a:p>
        </p:txBody>
      </p:sp>
    </p:spTree>
    <p:extLst>
      <p:ext uri="{BB962C8B-B14F-4D97-AF65-F5344CB8AC3E}">
        <p14:creationId xmlns:p14="http://schemas.microsoft.com/office/powerpoint/2010/main" val="17604286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67879BE6-42A3-3025-5DCB-F221F689045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7559675" cy="7559675"/>
          </a:xfrm>
          <a:prstGeom prst="rect">
            <a:avLst/>
          </a:prstGeom>
        </p:spPr>
      </p:pic>
      <p:sp>
        <p:nvSpPr>
          <p:cNvPr id="4" name="Rectangle: Rounded Corners 3">
            <a:extLst>
              <a:ext uri="{FF2B5EF4-FFF2-40B4-BE49-F238E27FC236}">
                <a16:creationId xmlns:a16="http://schemas.microsoft.com/office/drawing/2014/main" id="{B44AC6A8-9D3D-021E-6FF7-042B526BFA1B}"/>
              </a:ext>
            </a:extLst>
          </p:cNvPr>
          <p:cNvSpPr/>
          <p:nvPr/>
        </p:nvSpPr>
        <p:spPr>
          <a:xfrm>
            <a:off x="1798318" y="6858000"/>
            <a:ext cx="5181601" cy="381104"/>
          </a:xfrm>
          <a:prstGeom prst="roundRect">
            <a:avLst/>
          </a:prstGeom>
          <a:solidFill>
            <a:schemeClr val="tx1">
              <a:lumMod val="50000"/>
              <a:lumOff val="50000"/>
            </a:schemeClr>
          </a:solidFill>
          <a:ln>
            <a:noFill/>
          </a:ln>
        </p:spPr>
        <p:style>
          <a:lnRef idx="3">
            <a:schemeClr val="lt1"/>
          </a:lnRef>
          <a:fillRef idx="1">
            <a:schemeClr val="accent4"/>
          </a:fillRef>
          <a:effectRef idx="1">
            <a:schemeClr val="accent4"/>
          </a:effectRef>
          <a:fontRef idx="minor">
            <a:schemeClr val="lt1"/>
          </a:fontRef>
        </p:style>
        <p:txBody>
          <a:bodyPr rtlCol="0" anchor="ctr"/>
          <a:lstStyle/>
          <a:p>
            <a:pPr algn="ctr"/>
            <a:endParaRPr lang="en-IN"/>
          </a:p>
        </p:txBody>
      </p:sp>
      <p:sp>
        <p:nvSpPr>
          <p:cNvPr id="8" name="TextBox 7">
            <a:extLst>
              <a:ext uri="{FF2B5EF4-FFF2-40B4-BE49-F238E27FC236}">
                <a16:creationId xmlns:a16="http://schemas.microsoft.com/office/drawing/2014/main" id="{4A1E4F53-4AAE-6638-C90E-9CD71DC9EA99}"/>
              </a:ext>
            </a:extLst>
          </p:cNvPr>
          <p:cNvSpPr txBox="1"/>
          <p:nvPr/>
        </p:nvSpPr>
        <p:spPr>
          <a:xfrm>
            <a:off x="1813876" y="2337975"/>
            <a:ext cx="5308284" cy="4217501"/>
          </a:xfrm>
          <a:prstGeom prst="rect">
            <a:avLst/>
          </a:prstGeom>
          <a:noFill/>
        </p:spPr>
        <p:txBody>
          <a:bodyPr wrap="square">
            <a:spAutoFit/>
          </a:bodyPr>
          <a:lstStyle/>
          <a:p>
            <a:pPr marL="342900" lvl="0" indent="-342900">
              <a:lnSpc>
                <a:spcPct val="150000"/>
              </a:lnSpc>
              <a:buFont typeface="Symbol" panose="05050102010706020507" pitchFamily="18" charset="2"/>
              <a:buChar char=""/>
            </a:pPr>
            <a:r>
              <a:rPr lang="en-IN" sz="1200" dirty="0">
                <a:solidFill>
                  <a:schemeClr val="bg1"/>
                </a:solidFill>
                <a:effectLst/>
                <a:latin typeface="Arial" panose="020B0604020202020204" pitchFamily="34" charset="0"/>
                <a:ea typeface="Times New Roman" panose="02020603050405020304" pitchFamily="18" charset="0"/>
              </a:rPr>
              <a:t>Space allotted for display will be final.</a:t>
            </a:r>
          </a:p>
          <a:p>
            <a:pPr marL="342900" indent="-342900">
              <a:lnSpc>
                <a:spcPct val="150000"/>
              </a:lnSpc>
              <a:buFont typeface="Symbol" panose="05050102010706020507" pitchFamily="18" charset="2"/>
              <a:buChar char=""/>
            </a:pPr>
            <a:r>
              <a:rPr lang="en-IN" sz="1200" b="1" dirty="0">
                <a:solidFill>
                  <a:schemeClr val="bg1"/>
                </a:solidFill>
                <a:latin typeface="Arial" panose="020B0604020202020204" pitchFamily="34" charset="0"/>
                <a:ea typeface="Times New Roman" panose="02020603050405020304" pitchFamily="18" charset="0"/>
              </a:rPr>
              <a:t>Being a CURATED Art Fair, it is not mandatory for exhibitors / participants to be present at the venue. </a:t>
            </a:r>
          </a:p>
          <a:p>
            <a:pPr marL="342900" indent="-342900">
              <a:lnSpc>
                <a:spcPct val="150000"/>
              </a:lnSpc>
              <a:buFont typeface="Symbol" panose="05050102010706020507" pitchFamily="18" charset="2"/>
              <a:buChar char=""/>
            </a:pPr>
            <a:r>
              <a:rPr lang="en-IN" sz="1200" b="1" dirty="0">
                <a:solidFill>
                  <a:srgbClr val="66CCFF"/>
                </a:solidFill>
                <a:latin typeface="Arial" panose="020B0604020202020204" pitchFamily="34" charset="0"/>
                <a:ea typeface="Calibri" panose="020F0502020204030204" pitchFamily="34" charset="0"/>
                <a:cs typeface="Mangal" panose="02040503050203030202" pitchFamily="18" charset="0"/>
              </a:rPr>
              <a:t>All deals &amp; </a:t>
            </a:r>
            <a:r>
              <a:rPr lang="en-IN" sz="1200" b="1" dirty="0">
                <a:solidFill>
                  <a:srgbClr val="66CCFF"/>
                </a:solidFill>
                <a:latin typeface="Century Gothic" panose="020B0502020202020204" pitchFamily="34" charset="0"/>
                <a:ea typeface="Calibri" panose="020F0502020204030204" pitchFamily="34" charset="0"/>
                <a:cs typeface="Mangal" panose="02040503050203030202" pitchFamily="18" charset="0"/>
              </a:rPr>
              <a:t>negotiations related to art sale will be handled by the organizer.</a:t>
            </a:r>
          </a:p>
          <a:p>
            <a:pPr marL="342900" lvl="0" indent="-342900">
              <a:lnSpc>
                <a:spcPct val="150000"/>
              </a:lnSpc>
              <a:buFont typeface="Symbol" panose="05050102010706020507" pitchFamily="18" charset="2"/>
              <a:buChar char=""/>
            </a:pPr>
            <a:r>
              <a:rPr lang="en-IN" sz="1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Exhibitors will not be allowed to obstruct the light or impede passages or disturb the displays of neighbouring exhibitors.</a:t>
            </a:r>
            <a:endParaRPr lang="en-IN" sz="1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50000"/>
              </a:lnSpc>
              <a:buFont typeface="Symbol" panose="05050102010706020507" pitchFamily="18" charset="2"/>
              <a:buChar char=""/>
            </a:pPr>
            <a:r>
              <a:rPr lang="en-IN" sz="1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Exhibitors are not allowed to encroach on aisles or open space.</a:t>
            </a:r>
            <a:endParaRPr lang="en-IN" sz="1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50000"/>
              </a:lnSpc>
              <a:buFont typeface="Symbol" panose="05050102010706020507" pitchFamily="18" charset="2"/>
              <a:buChar char=""/>
            </a:pPr>
            <a:r>
              <a:rPr lang="en-IN" sz="1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Exhibitor shall take utmost care </a:t>
            </a:r>
            <a:r>
              <a:rPr lang="en-IN" sz="1200" b="1"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NOT</a:t>
            </a:r>
            <a:r>
              <a:rPr lang="en-IN" sz="1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 to damage floor or structure during display and dismantling. The cost of damage, if any, will have to be borne by the exhibitor immediately.</a:t>
            </a:r>
          </a:p>
          <a:p>
            <a:pPr marL="342900" lvl="0" indent="-342900">
              <a:lnSpc>
                <a:spcPct val="150000"/>
              </a:lnSpc>
              <a:buFont typeface="Symbol" panose="05050102010706020507" pitchFamily="18" charset="2"/>
              <a:buChar char=""/>
            </a:pPr>
            <a:r>
              <a:rPr lang="en-IN" sz="1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Artists would  report with the artworks a day prior to the opening.</a:t>
            </a:r>
          </a:p>
          <a:p>
            <a:pPr marL="342900" lvl="0" indent="-342900">
              <a:lnSpc>
                <a:spcPct val="150000"/>
              </a:lnSpc>
              <a:buFont typeface="Symbol" panose="05050102010706020507" pitchFamily="18" charset="2"/>
              <a:buChar char=""/>
            </a:pPr>
            <a:r>
              <a:rPr lang="en-IN" sz="1200" dirty="0">
                <a:solidFill>
                  <a:schemeClr val="bg1"/>
                </a:solidFill>
                <a:latin typeface="Arial" panose="020B0604020202020204" pitchFamily="34" charset="0"/>
                <a:ea typeface="Calibri" panose="020F0502020204030204" pitchFamily="34" charset="0"/>
                <a:cs typeface="Times New Roman" panose="02020603050405020304" pitchFamily="18" charset="0"/>
              </a:rPr>
              <a:t>Artists would be allowed to collect artworks the day after the closing. </a:t>
            </a:r>
          </a:p>
          <a:p>
            <a:pPr marL="342900" lvl="0" indent="-342900">
              <a:lnSpc>
                <a:spcPct val="150000"/>
              </a:lnSpc>
              <a:buFont typeface="Symbol" panose="05050102010706020507" pitchFamily="18" charset="2"/>
              <a:buChar char=""/>
            </a:pPr>
            <a:r>
              <a:rPr lang="en-IN" sz="1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Artists needs to make arrangements for packing and couriering of artworks.</a:t>
            </a:r>
            <a:endParaRPr lang="en-IN" sz="1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TextBox 2">
            <a:extLst>
              <a:ext uri="{FF2B5EF4-FFF2-40B4-BE49-F238E27FC236}">
                <a16:creationId xmlns:a16="http://schemas.microsoft.com/office/drawing/2014/main" id="{8DF78F5B-421D-D189-0CF0-63BD6C6E5269}"/>
              </a:ext>
            </a:extLst>
          </p:cNvPr>
          <p:cNvSpPr txBox="1"/>
          <p:nvPr/>
        </p:nvSpPr>
        <p:spPr>
          <a:xfrm>
            <a:off x="1905316" y="6911076"/>
            <a:ext cx="5033964" cy="261610"/>
          </a:xfrm>
          <a:prstGeom prst="rect">
            <a:avLst/>
          </a:prstGeom>
          <a:noFill/>
        </p:spPr>
        <p:txBody>
          <a:bodyPr wrap="square">
            <a:spAutoFit/>
          </a:bodyPr>
          <a:lstStyle/>
          <a:p>
            <a:r>
              <a:rPr lang="en-IN" sz="1100" b="1" dirty="0">
                <a:solidFill>
                  <a:schemeClr val="bg1"/>
                </a:solidFill>
                <a:latin typeface="Century Gothic" panose="020B0502020202020204" pitchFamily="34" charset="0"/>
              </a:rPr>
              <a:t>FOR ENQUIRY REGISTRATION	+91 9833839951 </a:t>
            </a:r>
            <a:r>
              <a:rPr lang="en-IN" sz="1100" b="1" dirty="0">
                <a:solidFill>
                  <a:srgbClr val="66CCFF"/>
                </a:solidFill>
                <a:latin typeface="Century Gothic" panose="020B0502020202020204" pitchFamily="34" charset="0"/>
              </a:rPr>
              <a:t>(CALL OR WHATSAPP)</a:t>
            </a:r>
            <a:endParaRPr lang="en-IN" sz="1100" b="1" dirty="0">
              <a:solidFill>
                <a:schemeClr val="bg1"/>
              </a:solidFill>
              <a:latin typeface="Century Gothic" panose="020B0502020202020204" pitchFamily="34" charset="0"/>
            </a:endParaRPr>
          </a:p>
        </p:txBody>
      </p:sp>
    </p:spTree>
    <p:extLst>
      <p:ext uri="{BB962C8B-B14F-4D97-AF65-F5344CB8AC3E}">
        <p14:creationId xmlns:p14="http://schemas.microsoft.com/office/powerpoint/2010/main" val="16061596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ECA75C0-31BC-9FE9-0EC7-C82CE7DD731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7559675" cy="7559675"/>
          </a:xfrm>
          <a:prstGeom prst="rect">
            <a:avLst/>
          </a:prstGeom>
        </p:spPr>
      </p:pic>
      <p:sp>
        <p:nvSpPr>
          <p:cNvPr id="9" name="TextBox 8">
            <a:extLst>
              <a:ext uri="{FF2B5EF4-FFF2-40B4-BE49-F238E27FC236}">
                <a16:creationId xmlns:a16="http://schemas.microsoft.com/office/drawing/2014/main" id="{60AEA589-4A20-9762-D406-EB359E862655}"/>
              </a:ext>
            </a:extLst>
          </p:cNvPr>
          <p:cNvSpPr txBox="1"/>
          <p:nvPr/>
        </p:nvSpPr>
        <p:spPr>
          <a:xfrm>
            <a:off x="1788792" y="2329551"/>
            <a:ext cx="5333368" cy="4339650"/>
          </a:xfrm>
          <a:prstGeom prst="rect">
            <a:avLst/>
          </a:prstGeom>
          <a:noFill/>
        </p:spPr>
        <p:txBody>
          <a:bodyPr wrap="square">
            <a:spAutoFit/>
          </a:bodyPr>
          <a:lstStyle/>
          <a:p>
            <a:pPr marL="228600" indent="-228600">
              <a:buFont typeface="+mj-lt"/>
              <a:buAutoNum type="arabicPeriod"/>
            </a:pPr>
            <a:r>
              <a:rPr lang="en-US" sz="1200" b="1" i="0" u="none" strike="noStrike" baseline="0" dirty="0">
                <a:solidFill>
                  <a:srgbClr val="FFCC00"/>
                </a:solidFill>
                <a:latin typeface="Century Gothic" panose="020B0502020202020204" pitchFamily="34" charset="0"/>
              </a:rPr>
              <a:t>Art works / prints couriered from other states / countries should reach us between </a:t>
            </a:r>
            <a:r>
              <a:rPr lang="en-US" sz="1200" b="1" dirty="0">
                <a:solidFill>
                  <a:srgbClr val="FFCC00"/>
                </a:solidFill>
                <a:latin typeface="Century Gothic" panose="020B0502020202020204" pitchFamily="34" charset="0"/>
              </a:rPr>
              <a:t>1</a:t>
            </a:r>
            <a:r>
              <a:rPr lang="en-US" sz="1200" b="1" baseline="30000" dirty="0">
                <a:solidFill>
                  <a:srgbClr val="FFCC00"/>
                </a:solidFill>
                <a:latin typeface="Century Gothic" panose="020B0502020202020204" pitchFamily="34" charset="0"/>
              </a:rPr>
              <a:t>st</a:t>
            </a:r>
            <a:r>
              <a:rPr lang="en-US" sz="1200" b="1" dirty="0">
                <a:solidFill>
                  <a:srgbClr val="FFCC00"/>
                </a:solidFill>
                <a:latin typeface="Century Gothic" panose="020B0502020202020204" pitchFamily="34" charset="0"/>
              </a:rPr>
              <a:t> to 10</a:t>
            </a:r>
            <a:r>
              <a:rPr lang="en-US" sz="1200" b="1" baseline="30000" dirty="0">
                <a:solidFill>
                  <a:srgbClr val="FFCC00"/>
                </a:solidFill>
                <a:latin typeface="Century Gothic" panose="020B0502020202020204" pitchFamily="34" charset="0"/>
              </a:rPr>
              <a:t>th</a:t>
            </a:r>
            <a:r>
              <a:rPr lang="en-US" sz="1200" b="1" dirty="0">
                <a:solidFill>
                  <a:srgbClr val="FFCC00"/>
                </a:solidFill>
                <a:latin typeface="Century Gothic" panose="020B0502020202020204" pitchFamily="34" charset="0"/>
              </a:rPr>
              <a:t> </a:t>
            </a:r>
            <a:r>
              <a:rPr lang="en-US" sz="1200" b="1" i="0" u="none" strike="noStrike" baseline="0" dirty="0">
                <a:solidFill>
                  <a:srgbClr val="FFCC00"/>
                </a:solidFill>
                <a:latin typeface="Century Gothic" panose="020B0502020202020204" pitchFamily="34" charset="0"/>
              </a:rPr>
              <a:t>February 2025 only </a:t>
            </a:r>
          </a:p>
          <a:p>
            <a:pPr marL="228600" indent="-228600">
              <a:buFont typeface="+mj-lt"/>
              <a:buAutoNum type="arabicPeriod"/>
            </a:pPr>
            <a:endParaRPr lang="en-US" sz="1200" b="1" i="0" u="none" strike="noStrike" baseline="0" dirty="0">
              <a:solidFill>
                <a:srgbClr val="00B0F0"/>
              </a:solidFill>
              <a:latin typeface="Century Gothic" panose="020B0502020202020204" pitchFamily="34" charset="0"/>
            </a:endParaRPr>
          </a:p>
          <a:p>
            <a:pPr marL="228600" indent="-228600">
              <a:buFont typeface="+mj-lt"/>
              <a:buAutoNum type="arabicPeriod"/>
            </a:pPr>
            <a:r>
              <a:rPr lang="en-US" sz="1200" i="0" u="none" strike="noStrike" baseline="0" dirty="0">
                <a:solidFill>
                  <a:schemeClr val="bg1"/>
                </a:solidFill>
                <a:latin typeface="Century Gothic" panose="020B0502020202020204" pitchFamily="34" charset="0"/>
              </a:rPr>
              <a:t>Art works may be couriered at the following Address: </a:t>
            </a:r>
          </a:p>
          <a:p>
            <a:pPr marL="263525"/>
            <a:r>
              <a:rPr lang="en-US" sz="1200" dirty="0">
                <a:solidFill>
                  <a:schemeClr val="bg1"/>
                </a:solidFill>
                <a:latin typeface="Century Gothic" panose="020B0502020202020204" pitchFamily="34" charset="0"/>
              </a:rPr>
              <a:t>C – 1, Gali No. 6,</a:t>
            </a:r>
          </a:p>
          <a:p>
            <a:pPr marL="263525"/>
            <a:r>
              <a:rPr lang="en-US" sz="1200" dirty="0" err="1">
                <a:solidFill>
                  <a:schemeClr val="bg1"/>
                </a:solidFill>
                <a:latin typeface="Century Gothic" panose="020B0502020202020204" pitchFamily="34" charset="0"/>
              </a:rPr>
              <a:t>Kikar</a:t>
            </a:r>
            <a:r>
              <a:rPr lang="en-US" sz="1200" dirty="0">
                <a:solidFill>
                  <a:schemeClr val="bg1"/>
                </a:solidFill>
                <a:latin typeface="Century Gothic" panose="020B0502020202020204" pitchFamily="34" charset="0"/>
              </a:rPr>
              <a:t> Chowk,</a:t>
            </a:r>
          </a:p>
          <a:p>
            <a:pPr marL="263525"/>
            <a:r>
              <a:rPr lang="en-US" sz="1200" dirty="0">
                <a:solidFill>
                  <a:schemeClr val="bg1"/>
                </a:solidFill>
                <a:latin typeface="Century Gothic" panose="020B0502020202020204" pitchFamily="34" charset="0"/>
              </a:rPr>
              <a:t>Chander Vihar,</a:t>
            </a:r>
          </a:p>
          <a:p>
            <a:pPr marL="263525"/>
            <a:r>
              <a:rPr lang="en-US" sz="1200" dirty="0">
                <a:solidFill>
                  <a:schemeClr val="bg1"/>
                </a:solidFill>
                <a:latin typeface="Century Gothic" panose="020B0502020202020204" pitchFamily="34" charset="0"/>
              </a:rPr>
              <a:t>New Delhi – 110041 Ph : 9811076145 / 9910418480</a:t>
            </a:r>
          </a:p>
          <a:p>
            <a:pPr marL="228600" indent="-228600">
              <a:buFont typeface="+mj-lt"/>
              <a:buAutoNum type="arabicPeriod"/>
            </a:pPr>
            <a:endParaRPr lang="en-US" sz="1200" i="0" u="none" strike="noStrike" baseline="0" dirty="0">
              <a:solidFill>
                <a:schemeClr val="bg1"/>
              </a:solidFill>
              <a:latin typeface="Century Gothic" panose="020B0502020202020204" pitchFamily="34" charset="0"/>
            </a:endParaRPr>
          </a:p>
          <a:p>
            <a:pPr marL="228600" indent="-228600">
              <a:buFont typeface="+mj-lt"/>
              <a:buAutoNum type="arabicPeriod" startAt="3"/>
            </a:pPr>
            <a:r>
              <a:rPr lang="en-US" sz="1200" i="0" u="none" strike="noStrike" baseline="0" dirty="0">
                <a:solidFill>
                  <a:schemeClr val="bg1"/>
                </a:solidFill>
                <a:latin typeface="Century Gothic" panose="020B0502020202020204" pitchFamily="34" charset="0"/>
              </a:rPr>
              <a:t>Artworks that are couriered SHOULD NOT HAVE ANY GLASS COVERING instead fiber can be used. </a:t>
            </a:r>
          </a:p>
          <a:p>
            <a:pPr marL="228600" indent="-228600">
              <a:buFont typeface="+mj-lt"/>
              <a:buAutoNum type="arabicPeriod" startAt="3"/>
            </a:pPr>
            <a:r>
              <a:rPr lang="en-US" sz="1200" i="0" u="none" strike="noStrike" baseline="0" dirty="0">
                <a:solidFill>
                  <a:srgbClr val="FFCC00"/>
                </a:solidFill>
                <a:latin typeface="Century Gothic" panose="020B0502020202020204" pitchFamily="34" charset="0"/>
              </a:rPr>
              <a:t>Artworks that needs to be stretched / framed at the venue will be charged extra at actuals.</a:t>
            </a:r>
          </a:p>
          <a:p>
            <a:pPr marL="228600" indent="-228600">
              <a:buFont typeface="+mj-lt"/>
              <a:buAutoNum type="arabicPeriod" startAt="3"/>
            </a:pPr>
            <a:r>
              <a:rPr lang="en-IN" sz="1200" dirty="0">
                <a:solidFill>
                  <a:schemeClr val="bg1"/>
                </a:solidFill>
                <a:effectLst/>
                <a:latin typeface="Century Gothic" panose="020B0502020202020204" pitchFamily="34" charset="0"/>
                <a:ea typeface="Calibri" panose="020F0502020204030204" pitchFamily="34" charset="0"/>
                <a:cs typeface="Mangal" panose="02040503050203030202" pitchFamily="18" charset="0"/>
              </a:rPr>
              <a:t>All artists must bear the costs associated with the packaging &amp; transportation / courier of their art works to and from the exhibition venue.</a:t>
            </a:r>
          </a:p>
          <a:p>
            <a:pPr marL="228600" indent="-228600">
              <a:buFont typeface="+mj-lt"/>
              <a:buAutoNum type="arabicPeriod" startAt="3"/>
            </a:pPr>
            <a:r>
              <a:rPr lang="en-IN" sz="1200" dirty="0">
                <a:solidFill>
                  <a:schemeClr val="bg1"/>
                </a:solidFill>
                <a:latin typeface="Century Gothic" panose="020B0502020202020204" pitchFamily="34" charset="0"/>
                <a:ea typeface="Calibri" panose="020F0502020204030204" pitchFamily="34" charset="0"/>
                <a:cs typeface="Mangal" panose="02040503050203030202" pitchFamily="18" charset="0"/>
              </a:rPr>
              <a:t>All participants must collect their unsold works immediately after the exhibition concludes on the last day.</a:t>
            </a:r>
            <a:endParaRPr lang="en-IN" sz="1200" dirty="0">
              <a:solidFill>
                <a:schemeClr val="bg1"/>
              </a:solidFill>
              <a:effectLst/>
              <a:latin typeface="Century Gothic" panose="020B0502020202020204" pitchFamily="34" charset="0"/>
              <a:ea typeface="Calibri" panose="020F0502020204030204" pitchFamily="34" charset="0"/>
              <a:cs typeface="Mangal" panose="02040503050203030202" pitchFamily="18" charset="0"/>
            </a:endParaRPr>
          </a:p>
          <a:p>
            <a:pPr marL="228600" indent="-228600">
              <a:buFont typeface="+mj-lt"/>
              <a:buAutoNum type="arabicPeriod" startAt="3"/>
            </a:pPr>
            <a:r>
              <a:rPr lang="en-IN" sz="1200" dirty="0">
                <a:solidFill>
                  <a:schemeClr val="bg1"/>
                </a:solidFill>
                <a:effectLst/>
                <a:latin typeface="Century Gothic" panose="020B0502020202020204" pitchFamily="34" charset="0"/>
                <a:ea typeface="Calibri" panose="020F0502020204030204" pitchFamily="34" charset="0"/>
                <a:cs typeface="Mangal" panose="02040503050203030202" pitchFamily="18" charset="0"/>
              </a:rPr>
              <a:t>AAF takes no responsibility for accommodation. But we can help finding the best possible as per the participants.</a:t>
            </a:r>
            <a:endParaRPr lang="en-IN" sz="1200" dirty="0">
              <a:solidFill>
                <a:schemeClr val="bg1"/>
              </a:solidFill>
              <a:effectLst/>
              <a:latin typeface="Calibri" panose="020F0502020204030204" pitchFamily="34" charset="0"/>
              <a:ea typeface="Calibri" panose="020F0502020204030204" pitchFamily="34" charset="0"/>
              <a:cs typeface="Mangal" panose="02040503050203030202" pitchFamily="18" charset="0"/>
            </a:endParaRPr>
          </a:p>
          <a:p>
            <a:pPr marL="228600" indent="-228600">
              <a:buFont typeface="+mj-lt"/>
              <a:buAutoNum type="arabicPeriod" startAt="3"/>
            </a:pPr>
            <a:endParaRPr lang="en-IN" sz="1200" dirty="0">
              <a:solidFill>
                <a:schemeClr val="bg1"/>
              </a:solidFill>
              <a:effectLst/>
              <a:latin typeface="Century Gothic" panose="020B0502020202020204" pitchFamily="34" charset="0"/>
              <a:ea typeface="Calibri" panose="020F0502020204030204" pitchFamily="34" charset="0"/>
              <a:cs typeface="Mangal" panose="02040503050203030202" pitchFamily="18" charset="0"/>
            </a:endParaRPr>
          </a:p>
          <a:p>
            <a:pPr marL="228600" indent="-228600">
              <a:buFont typeface="+mj-lt"/>
              <a:buAutoNum type="arabicPeriod" startAt="3"/>
            </a:pPr>
            <a:endParaRPr lang="en-IN" sz="1200" dirty="0">
              <a:solidFill>
                <a:schemeClr val="bg1"/>
              </a:solidFill>
              <a:effectLst/>
              <a:latin typeface="Calibri" panose="020F0502020204030204" pitchFamily="34" charset="0"/>
              <a:ea typeface="Calibri" panose="020F0502020204030204" pitchFamily="34" charset="0"/>
              <a:cs typeface="Mangal" panose="02040503050203030202" pitchFamily="18" charset="0"/>
            </a:endParaRPr>
          </a:p>
          <a:p>
            <a:pPr marL="228600" indent="-228600">
              <a:buFont typeface="+mj-lt"/>
              <a:buAutoNum type="arabicPeriod" startAt="3"/>
            </a:pPr>
            <a:endParaRPr lang="en-US" sz="1200" i="0" u="none" strike="noStrike" baseline="0" dirty="0">
              <a:solidFill>
                <a:schemeClr val="bg1"/>
              </a:solidFill>
              <a:latin typeface="Century Gothic" panose="020B0502020202020204" pitchFamily="34" charset="0"/>
            </a:endParaRPr>
          </a:p>
        </p:txBody>
      </p:sp>
      <p:sp>
        <p:nvSpPr>
          <p:cNvPr id="5" name="Rectangle: Rounded Corners 4">
            <a:extLst>
              <a:ext uri="{FF2B5EF4-FFF2-40B4-BE49-F238E27FC236}">
                <a16:creationId xmlns:a16="http://schemas.microsoft.com/office/drawing/2014/main" id="{F903AB76-CE3C-52BA-BC4B-92FB76DE1BF1}"/>
              </a:ext>
            </a:extLst>
          </p:cNvPr>
          <p:cNvSpPr/>
          <p:nvPr/>
        </p:nvSpPr>
        <p:spPr>
          <a:xfrm>
            <a:off x="1798318" y="6858000"/>
            <a:ext cx="5181601" cy="381104"/>
          </a:xfrm>
          <a:prstGeom prst="roundRect">
            <a:avLst/>
          </a:prstGeom>
          <a:solidFill>
            <a:schemeClr val="tx1">
              <a:lumMod val="50000"/>
              <a:lumOff val="50000"/>
            </a:schemeClr>
          </a:solidFill>
          <a:ln>
            <a:noFill/>
          </a:ln>
        </p:spPr>
        <p:style>
          <a:lnRef idx="3">
            <a:schemeClr val="lt1"/>
          </a:lnRef>
          <a:fillRef idx="1">
            <a:schemeClr val="accent4"/>
          </a:fillRef>
          <a:effectRef idx="1">
            <a:schemeClr val="accent4"/>
          </a:effectRef>
          <a:fontRef idx="minor">
            <a:schemeClr val="lt1"/>
          </a:fontRef>
        </p:style>
        <p:txBody>
          <a:bodyPr rtlCol="0" anchor="ctr"/>
          <a:lstStyle/>
          <a:p>
            <a:pPr algn="ctr"/>
            <a:endParaRPr lang="en-IN"/>
          </a:p>
        </p:txBody>
      </p:sp>
      <p:sp>
        <p:nvSpPr>
          <p:cNvPr id="6" name="TextBox 5">
            <a:extLst>
              <a:ext uri="{FF2B5EF4-FFF2-40B4-BE49-F238E27FC236}">
                <a16:creationId xmlns:a16="http://schemas.microsoft.com/office/drawing/2014/main" id="{F64C503D-C3AE-A7B8-9E5B-3BE544D37BB6}"/>
              </a:ext>
            </a:extLst>
          </p:cNvPr>
          <p:cNvSpPr txBox="1"/>
          <p:nvPr/>
        </p:nvSpPr>
        <p:spPr>
          <a:xfrm>
            <a:off x="1905316" y="6911076"/>
            <a:ext cx="5033964" cy="261610"/>
          </a:xfrm>
          <a:prstGeom prst="rect">
            <a:avLst/>
          </a:prstGeom>
          <a:noFill/>
        </p:spPr>
        <p:txBody>
          <a:bodyPr wrap="square">
            <a:spAutoFit/>
          </a:bodyPr>
          <a:lstStyle/>
          <a:p>
            <a:r>
              <a:rPr lang="en-IN" sz="1100" b="1" dirty="0">
                <a:solidFill>
                  <a:schemeClr val="bg1"/>
                </a:solidFill>
                <a:latin typeface="Century Gothic" panose="020B0502020202020204" pitchFamily="34" charset="0"/>
              </a:rPr>
              <a:t>FOR ENQUIRY REGISTRATION	+91 9833839951 </a:t>
            </a:r>
            <a:r>
              <a:rPr lang="en-IN" sz="1100" b="1" dirty="0">
                <a:solidFill>
                  <a:srgbClr val="66CCFF"/>
                </a:solidFill>
                <a:latin typeface="Century Gothic" panose="020B0502020202020204" pitchFamily="34" charset="0"/>
              </a:rPr>
              <a:t>(CALL OR WHATSAPP)</a:t>
            </a:r>
            <a:endParaRPr lang="en-IN" sz="1100" b="1" dirty="0">
              <a:solidFill>
                <a:schemeClr val="bg1"/>
              </a:solidFill>
              <a:latin typeface="Century Gothic" panose="020B0502020202020204" pitchFamily="34" charset="0"/>
            </a:endParaRPr>
          </a:p>
        </p:txBody>
      </p:sp>
    </p:spTree>
    <p:extLst>
      <p:ext uri="{BB962C8B-B14F-4D97-AF65-F5344CB8AC3E}">
        <p14:creationId xmlns:p14="http://schemas.microsoft.com/office/powerpoint/2010/main" val="18682772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4B1347A-1C1D-787C-F851-D26617E59F3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7559675" cy="7559675"/>
          </a:xfrm>
          <a:prstGeom prst="rect">
            <a:avLst/>
          </a:prstGeom>
        </p:spPr>
      </p:pic>
    </p:spTree>
    <p:extLst>
      <p:ext uri="{BB962C8B-B14F-4D97-AF65-F5344CB8AC3E}">
        <p14:creationId xmlns:p14="http://schemas.microsoft.com/office/powerpoint/2010/main" val="14251181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416B87A-C71E-E9E5-BB43-6D3746B09F3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7559675" cy="7559675"/>
          </a:xfrm>
          <a:prstGeom prst="rect">
            <a:avLst/>
          </a:prstGeom>
        </p:spPr>
      </p:pic>
    </p:spTree>
    <p:extLst>
      <p:ext uri="{BB962C8B-B14F-4D97-AF65-F5344CB8AC3E}">
        <p14:creationId xmlns:p14="http://schemas.microsoft.com/office/powerpoint/2010/main" val="31303796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A4D5108-CB1C-A34C-5C5B-2F172F5CD2C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7559675" cy="7559675"/>
          </a:xfrm>
          <a:prstGeom prst="rect">
            <a:avLst/>
          </a:prstGeom>
        </p:spPr>
      </p:pic>
    </p:spTree>
    <p:extLst>
      <p:ext uri="{BB962C8B-B14F-4D97-AF65-F5344CB8AC3E}">
        <p14:creationId xmlns:p14="http://schemas.microsoft.com/office/powerpoint/2010/main" val="9656517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BDD4BE1-CFDE-D1FF-E0DF-56E324E1467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7559675" cy="7559675"/>
          </a:xfrm>
          <a:prstGeom prst="rect">
            <a:avLst/>
          </a:prstGeom>
        </p:spPr>
      </p:pic>
    </p:spTree>
    <p:extLst>
      <p:ext uri="{BB962C8B-B14F-4D97-AF65-F5344CB8AC3E}">
        <p14:creationId xmlns:p14="http://schemas.microsoft.com/office/powerpoint/2010/main" val="25094514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Box 17">
            <a:extLst>
              <a:ext uri="{FF2B5EF4-FFF2-40B4-BE49-F238E27FC236}">
                <a16:creationId xmlns:a16="http://schemas.microsoft.com/office/drawing/2014/main" id="{4662F4B4-E76B-78DD-452F-742F8492D7BB}"/>
              </a:ext>
            </a:extLst>
          </p:cNvPr>
          <p:cNvSpPr txBox="1"/>
          <p:nvPr/>
        </p:nvSpPr>
        <p:spPr>
          <a:xfrm>
            <a:off x="2781591" y="3902528"/>
            <a:ext cx="2064937" cy="276999"/>
          </a:xfrm>
          <a:prstGeom prst="rect">
            <a:avLst/>
          </a:prstGeom>
          <a:noFill/>
        </p:spPr>
        <p:txBody>
          <a:bodyPr wrap="square">
            <a:spAutoFit/>
          </a:bodyPr>
          <a:lstStyle/>
          <a:p>
            <a:pPr algn="ctr"/>
            <a:r>
              <a:rPr lang="en-US" sz="1200" kern="0" spc="40" dirty="0">
                <a:solidFill>
                  <a:schemeClr val="bg1"/>
                </a:solidFill>
                <a:latin typeface="Century Gothic" panose="020B0502020202020204" pitchFamily="34" charset="0"/>
                <a:cs typeface="Times New Roman" panose="02020603050405020304" pitchFamily="18" charset="0"/>
              </a:rPr>
              <a:t>New Age Art Collectors</a:t>
            </a:r>
            <a:endParaRPr lang="en-IN" sz="1200" dirty="0">
              <a:solidFill>
                <a:schemeClr val="bg1"/>
              </a:solidFill>
              <a:latin typeface="Century Gothic" panose="020B0502020202020204" pitchFamily="34" charset="0"/>
            </a:endParaRPr>
          </a:p>
        </p:txBody>
      </p:sp>
      <p:sp>
        <p:nvSpPr>
          <p:cNvPr id="19" name="TextBox 18">
            <a:extLst>
              <a:ext uri="{FF2B5EF4-FFF2-40B4-BE49-F238E27FC236}">
                <a16:creationId xmlns:a16="http://schemas.microsoft.com/office/drawing/2014/main" id="{55B7A6D5-E92C-83A3-1587-B84AC932F3B6}"/>
              </a:ext>
            </a:extLst>
          </p:cNvPr>
          <p:cNvSpPr txBox="1"/>
          <p:nvPr/>
        </p:nvSpPr>
        <p:spPr>
          <a:xfrm>
            <a:off x="4526224" y="5747543"/>
            <a:ext cx="640606" cy="276999"/>
          </a:xfrm>
          <a:prstGeom prst="rect">
            <a:avLst/>
          </a:prstGeom>
          <a:noFill/>
        </p:spPr>
        <p:txBody>
          <a:bodyPr wrap="square">
            <a:spAutoFit/>
          </a:bodyPr>
          <a:lstStyle/>
          <a:p>
            <a:pPr algn="ctr"/>
            <a:r>
              <a:rPr lang="en-US" sz="1200" kern="0" spc="40" dirty="0">
                <a:solidFill>
                  <a:schemeClr val="bg1"/>
                </a:solidFill>
                <a:latin typeface="Century Gothic" panose="020B0502020202020204" pitchFamily="34" charset="0"/>
                <a:cs typeface="Times New Roman" panose="02020603050405020304" pitchFamily="18" charset="0"/>
              </a:rPr>
              <a:t>PSUs</a:t>
            </a:r>
            <a:endParaRPr lang="en-IN" sz="1200" dirty="0">
              <a:solidFill>
                <a:schemeClr val="bg1"/>
              </a:solidFill>
              <a:latin typeface="Century Gothic" panose="020B0502020202020204" pitchFamily="34" charset="0"/>
            </a:endParaRPr>
          </a:p>
        </p:txBody>
      </p:sp>
      <p:sp>
        <p:nvSpPr>
          <p:cNvPr id="20" name="TextBox 19">
            <a:extLst>
              <a:ext uri="{FF2B5EF4-FFF2-40B4-BE49-F238E27FC236}">
                <a16:creationId xmlns:a16="http://schemas.microsoft.com/office/drawing/2014/main" id="{B94DD521-4AEB-84B1-7C63-2E7648A316EC}"/>
              </a:ext>
            </a:extLst>
          </p:cNvPr>
          <p:cNvSpPr txBox="1"/>
          <p:nvPr/>
        </p:nvSpPr>
        <p:spPr>
          <a:xfrm>
            <a:off x="4283195" y="4789738"/>
            <a:ext cx="1331279" cy="276999"/>
          </a:xfrm>
          <a:prstGeom prst="rect">
            <a:avLst/>
          </a:prstGeom>
          <a:noFill/>
        </p:spPr>
        <p:txBody>
          <a:bodyPr wrap="square">
            <a:spAutoFit/>
          </a:bodyPr>
          <a:lstStyle/>
          <a:p>
            <a:pPr algn="ctr"/>
            <a:r>
              <a:rPr lang="en-US" sz="1200" kern="0" spc="40" dirty="0">
                <a:solidFill>
                  <a:schemeClr val="bg1"/>
                </a:solidFill>
                <a:latin typeface="Century Gothic" panose="020B0502020202020204" pitchFamily="34" charset="0"/>
                <a:cs typeface="Times New Roman" panose="02020603050405020304" pitchFamily="18" charset="0"/>
              </a:rPr>
              <a:t>Art Galleries</a:t>
            </a:r>
            <a:endParaRPr lang="en-IN" sz="1200" dirty="0">
              <a:solidFill>
                <a:schemeClr val="bg1"/>
              </a:solidFill>
              <a:latin typeface="Century Gothic" panose="020B0502020202020204" pitchFamily="34" charset="0"/>
            </a:endParaRPr>
          </a:p>
        </p:txBody>
      </p:sp>
      <p:sp>
        <p:nvSpPr>
          <p:cNvPr id="21" name="TextBox 20">
            <a:extLst>
              <a:ext uri="{FF2B5EF4-FFF2-40B4-BE49-F238E27FC236}">
                <a16:creationId xmlns:a16="http://schemas.microsoft.com/office/drawing/2014/main" id="{B777A925-97ED-9E33-541F-BEAA5D23F53D}"/>
              </a:ext>
            </a:extLst>
          </p:cNvPr>
          <p:cNvSpPr txBox="1"/>
          <p:nvPr/>
        </p:nvSpPr>
        <p:spPr>
          <a:xfrm>
            <a:off x="3536160" y="3397053"/>
            <a:ext cx="2620735" cy="276999"/>
          </a:xfrm>
          <a:prstGeom prst="rect">
            <a:avLst/>
          </a:prstGeom>
          <a:noFill/>
        </p:spPr>
        <p:txBody>
          <a:bodyPr wrap="square">
            <a:spAutoFit/>
          </a:bodyPr>
          <a:lstStyle/>
          <a:p>
            <a:pPr algn="ctr"/>
            <a:r>
              <a:rPr lang="en-US" sz="1200" kern="0" spc="40" dirty="0">
                <a:solidFill>
                  <a:schemeClr val="bg1"/>
                </a:solidFill>
                <a:latin typeface="Century Gothic" panose="020B0502020202020204" pitchFamily="34" charset="0"/>
                <a:cs typeface="Times New Roman" panose="02020603050405020304" pitchFamily="18" charset="0"/>
              </a:rPr>
              <a:t>Art Colleges and Art Institutes  </a:t>
            </a:r>
            <a:endParaRPr lang="en-IN" sz="1200" dirty="0">
              <a:solidFill>
                <a:schemeClr val="bg1"/>
              </a:solidFill>
              <a:latin typeface="Century Gothic" panose="020B0502020202020204" pitchFamily="34" charset="0"/>
            </a:endParaRPr>
          </a:p>
        </p:txBody>
      </p:sp>
      <p:sp>
        <p:nvSpPr>
          <p:cNvPr id="22" name="TextBox 21">
            <a:extLst>
              <a:ext uri="{FF2B5EF4-FFF2-40B4-BE49-F238E27FC236}">
                <a16:creationId xmlns:a16="http://schemas.microsoft.com/office/drawing/2014/main" id="{99C5559A-409C-A4BD-E099-360A4939ECDA}"/>
              </a:ext>
            </a:extLst>
          </p:cNvPr>
          <p:cNvSpPr txBox="1"/>
          <p:nvPr/>
        </p:nvSpPr>
        <p:spPr>
          <a:xfrm>
            <a:off x="2795063" y="5246565"/>
            <a:ext cx="1969547" cy="276999"/>
          </a:xfrm>
          <a:prstGeom prst="rect">
            <a:avLst/>
          </a:prstGeom>
          <a:noFill/>
        </p:spPr>
        <p:txBody>
          <a:bodyPr wrap="square">
            <a:spAutoFit/>
          </a:bodyPr>
          <a:lstStyle/>
          <a:p>
            <a:r>
              <a:rPr lang="en-US" sz="1200" kern="0" spc="40" dirty="0">
                <a:solidFill>
                  <a:schemeClr val="bg1"/>
                </a:solidFill>
                <a:latin typeface="Century Gothic" panose="020B0502020202020204" pitchFamily="34" charset="0"/>
                <a:cs typeface="Times New Roman" panose="02020603050405020304" pitchFamily="18" charset="0"/>
              </a:rPr>
              <a:t>Corporates Collectors</a:t>
            </a:r>
            <a:endParaRPr lang="en-IN" sz="1200" dirty="0">
              <a:solidFill>
                <a:schemeClr val="bg1"/>
              </a:solidFill>
              <a:latin typeface="Century Gothic" panose="020B0502020202020204" pitchFamily="34" charset="0"/>
            </a:endParaRPr>
          </a:p>
        </p:txBody>
      </p:sp>
      <p:sp>
        <p:nvSpPr>
          <p:cNvPr id="23" name="TextBox 22">
            <a:extLst>
              <a:ext uri="{FF2B5EF4-FFF2-40B4-BE49-F238E27FC236}">
                <a16:creationId xmlns:a16="http://schemas.microsoft.com/office/drawing/2014/main" id="{150E6DC0-4090-6489-EE2B-ACC312EA2B08}"/>
              </a:ext>
            </a:extLst>
          </p:cNvPr>
          <p:cNvSpPr txBox="1"/>
          <p:nvPr/>
        </p:nvSpPr>
        <p:spPr>
          <a:xfrm>
            <a:off x="5865590" y="4788011"/>
            <a:ext cx="1077197" cy="278726"/>
          </a:xfrm>
          <a:prstGeom prst="rect">
            <a:avLst/>
          </a:prstGeom>
          <a:noFill/>
        </p:spPr>
        <p:txBody>
          <a:bodyPr wrap="square">
            <a:spAutoFit/>
          </a:bodyPr>
          <a:lstStyle/>
          <a:p>
            <a:pPr algn="ctr"/>
            <a:r>
              <a:rPr lang="en-US" sz="1200" kern="0" spc="40" dirty="0">
                <a:solidFill>
                  <a:schemeClr val="bg1"/>
                </a:solidFill>
                <a:latin typeface="Century Gothic" panose="020B0502020202020204" pitchFamily="34" charset="0"/>
                <a:cs typeface="Times New Roman" panose="02020603050405020304" pitchFamily="18" charset="0"/>
              </a:rPr>
              <a:t>Embassies</a:t>
            </a:r>
            <a:endParaRPr lang="en-IN" sz="1200" dirty="0">
              <a:solidFill>
                <a:schemeClr val="bg1"/>
              </a:solidFill>
              <a:latin typeface="Century Gothic" panose="020B0502020202020204" pitchFamily="34" charset="0"/>
            </a:endParaRPr>
          </a:p>
        </p:txBody>
      </p:sp>
      <p:sp>
        <p:nvSpPr>
          <p:cNvPr id="25" name="TextBox 24">
            <a:extLst>
              <a:ext uri="{FF2B5EF4-FFF2-40B4-BE49-F238E27FC236}">
                <a16:creationId xmlns:a16="http://schemas.microsoft.com/office/drawing/2014/main" id="{9863F7FE-6E04-A392-AC9A-90D3D3B3FEB4}"/>
              </a:ext>
            </a:extLst>
          </p:cNvPr>
          <p:cNvSpPr txBox="1"/>
          <p:nvPr/>
        </p:nvSpPr>
        <p:spPr>
          <a:xfrm>
            <a:off x="4992796" y="5256943"/>
            <a:ext cx="1916668" cy="276999"/>
          </a:xfrm>
          <a:prstGeom prst="rect">
            <a:avLst/>
          </a:prstGeom>
          <a:noFill/>
        </p:spPr>
        <p:txBody>
          <a:bodyPr wrap="square">
            <a:spAutoFit/>
          </a:bodyPr>
          <a:lstStyle/>
          <a:p>
            <a:pPr algn="ctr"/>
            <a:r>
              <a:rPr lang="en-US" sz="1200" kern="0" spc="40" dirty="0">
                <a:solidFill>
                  <a:schemeClr val="bg1"/>
                </a:solidFill>
                <a:latin typeface="Century Gothic" panose="020B0502020202020204" pitchFamily="34" charset="0"/>
                <a:cs typeface="Times New Roman" panose="02020603050405020304" pitchFamily="18" charset="0"/>
              </a:rPr>
              <a:t>Cultural &amp; Art Leaders</a:t>
            </a:r>
            <a:endParaRPr lang="en-IN" sz="1200" dirty="0">
              <a:solidFill>
                <a:schemeClr val="bg1"/>
              </a:solidFill>
              <a:latin typeface="Century Gothic" panose="020B0502020202020204" pitchFamily="34" charset="0"/>
            </a:endParaRPr>
          </a:p>
        </p:txBody>
      </p:sp>
      <p:sp>
        <p:nvSpPr>
          <p:cNvPr id="26" name="TextBox 25">
            <a:extLst>
              <a:ext uri="{FF2B5EF4-FFF2-40B4-BE49-F238E27FC236}">
                <a16:creationId xmlns:a16="http://schemas.microsoft.com/office/drawing/2014/main" id="{19231BCF-AA38-EB16-58DB-20FC18BC2036}"/>
              </a:ext>
            </a:extLst>
          </p:cNvPr>
          <p:cNvSpPr txBox="1"/>
          <p:nvPr/>
        </p:nvSpPr>
        <p:spPr>
          <a:xfrm>
            <a:off x="2795063" y="5747964"/>
            <a:ext cx="1348710" cy="282900"/>
          </a:xfrm>
          <a:prstGeom prst="rect">
            <a:avLst/>
          </a:prstGeom>
          <a:noFill/>
        </p:spPr>
        <p:txBody>
          <a:bodyPr wrap="square">
            <a:spAutoFit/>
          </a:bodyPr>
          <a:lstStyle/>
          <a:p>
            <a:pPr algn="ctr"/>
            <a:r>
              <a:rPr lang="en-US" sz="1200" kern="0" spc="40" dirty="0">
                <a:solidFill>
                  <a:schemeClr val="bg1"/>
                </a:solidFill>
                <a:latin typeface="Century Gothic" panose="020B0502020202020204" pitchFamily="34" charset="0"/>
                <a:cs typeface="Times New Roman" panose="02020603050405020304" pitchFamily="18" charset="0"/>
              </a:rPr>
              <a:t>General Public</a:t>
            </a:r>
            <a:endParaRPr lang="en-IN" sz="1200" dirty="0">
              <a:solidFill>
                <a:schemeClr val="bg1"/>
              </a:solidFill>
              <a:latin typeface="Century Gothic" panose="020B0502020202020204" pitchFamily="34" charset="0"/>
            </a:endParaRPr>
          </a:p>
        </p:txBody>
      </p:sp>
      <p:sp>
        <p:nvSpPr>
          <p:cNvPr id="27" name="TextBox 26">
            <a:extLst>
              <a:ext uri="{FF2B5EF4-FFF2-40B4-BE49-F238E27FC236}">
                <a16:creationId xmlns:a16="http://schemas.microsoft.com/office/drawing/2014/main" id="{597B9145-375F-8BAB-7022-D34C07726BA4}"/>
              </a:ext>
            </a:extLst>
          </p:cNvPr>
          <p:cNvSpPr txBox="1"/>
          <p:nvPr/>
        </p:nvSpPr>
        <p:spPr>
          <a:xfrm>
            <a:off x="3354856" y="4354280"/>
            <a:ext cx="2983344" cy="276999"/>
          </a:xfrm>
          <a:prstGeom prst="rect">
            <a:avLst/>
          </a:prstGeom>
          <a:noFill/>
        </p:spPr>
        <p:txBody>
          <a:bodyPr wrap="square">
            <a:spAutoFit/>
          </a:bodyPr>
          <a:lstStyle/>
          <a:p>
            <a:r>
              <a:rPr lang="en-US" sz="1200" kern="0" spc="40" dirty="0">
                <a:solidFill>
                  <a:schemeClr val="bg1"/>
                </a:solidFill>
                <a:latin typeface="Century Gothic" panose="020B0502020202020204" pitchFamily="34" charset="0"/>
                <a:cs typeface="Times New Roman" panose="02020603050405020304" pitchFamily="18" charset="0"/>
              </a:rPr>
              <a:t>Curators / Museum Representatives</a:t>
            </a:r>
            <a:endParaRPr lang="en-IN" sz="1200" dirty="0">
              <a:solidFill>
                <a:schemeClr val="bg1"/>
              </a:solidFill>
              <a:latin typeface="Century Gothic" panose="020B0502020202020204" pitchFamily="34" charset="0"/>
            </a:endParaRPr>
          </a:p>
        </p:txBody>
      </p:sp>
      <p:sp>
        <p:nvSpPr>
          <p:cNvPr id="28" name="TextBox 27">
            <a:extLst>
              <a:ext uri="{FF2B5EF4-FFF2-40B4-BE49-F238E27FC236}">
                <a16:creationId xmlns:a16="http://schemas.microsoft.com/office/drawing/2014/main" id="{02FAE5E5-CF4D-E590-B5CE-D526BB497FF9}"/>
              </a:ext>
            </a:extLst>
          </p:cNvPr>
          <p:cNvSpPr txBox="1"/>
          <p:nvPr/>
        </p:nvSpPr>
        <p:spPr>
          <a:xfrm>
            <a:off x="2725481" y="4789738"/>
            <a:ext cx="1638856" cy="276999"/>
          </a:xfrm>
          <a:prstGeom prst="rect">
            <a:avLst/>
          </a:prstGeom>
          <a:noFill/>
        </p:spPr>
        <p:txBody>
          <a:bodyPr wrap="square">
            <a:spAutoFit/>
          </a:bodyPr>
          <a:lstStyle/>
          <a:p>
            <a:pPr algn="ctr"/>
            <a:r>
              <a:rPr lang="en-US" sz="1200" kern="0" spc="40" dirty="0">
                <a:solidFill>
                  <a:schemeClr val="bg1"/>
                </a:solidFill>
                <a:latin typeface="Century Gothic" panose="020B0502020202020204" pitchFamily="34" charset="0"/>
                <a:cs typeface="Times New Roman" panose="02020603050405020304" pitchFamily="18" charset="0"/>
              </a:rPr>
              <a:t>Art Connoisseurs</a:t>
            </a:r>
            <a:endParaRPr lang="en-IN" sz="1200" dirty="0">
              <a:solidFill>
                <a:schemeClr val="bg1"/>
              </a:solidFill>
              <a:latin typeface="Century Gothic" panose="020B0502020202020204" pitchFamily="34" charset="0"/>
            </a:endParaRPr>
          </a:p>
        </p:txBody>
      </p:sp>
      <p:sp>
        <p:nvSpPr>
          <p:cNvPr id="29" name="TextBox 28">
            <a:extLst>
              <a:ext uri="{FF2B5EF4-FFF2-40B4-BE49-F238E27FC236}">
                <a16:creationId xmlns:a16="http://schemas.microsoft.com/office/drawing/2014/main" id="{18E15368-4C9A-EDA4-78A3-648DA342F2F7}"/>
              </a:ext>
            </a:extLst>
          </p:cNvPr>
          <p:cNvSpPr txBox="1"/>
          <p:nvPr/>
        </p:nvSpPr>
        <p:spPr>
          <a:xfrm>
            <a:off x="4834102" y="3911220"/>
            <a:ext cx="2064937" cy="276999"/>
          </a:xfrm>
          <a:prstGeom prst="rect">
            <a:avLst/>
          </a:prstGeom>
          <a:noFill/>
        </p:spPr>
        <p:txBody>
          <a:bodyPr wrap="square">
            <a:spAutoFit/>
          </a:bodyPr>
          <a:lstStyle/>
          <a:p>
            <a:pPr algn="ctr"/>
            <a:r>
              <a:rPr lang="en-US" sz="1200" kern="0" spc="40" dirty="0">
                <a:solidFill>
                  <a:schemeClr val="bg1"/>
                </a:solidFill>
                <a:latin typeface="Century Gothic" panose="020B0502020202020204" pitchFamily="34" charset="0"/>
                <a:cs typeface="Times New Roman" panose="02020603050405020304" pitchFamily="18" charset="0"/>
              </a:rPr>
              <a:t>Hi Net Worth Individuals</a:t>
            </a:r>
            <a:endParaRPr lang="en-IN" sz="1200" dirty="0">
              <a:solidFill>
                <a:schemeClr val="bg1"/>
              </a:solidFill>
              <a:latin typeface="Century Gothic" panose="020B0502020202020204" pitchFamily="34" charset="0"/>
            </a:endParaRPr>
          </a:p>
        </p:txBody>
      </p:sp>
      <p:sp>
        <p:nvSpPr>
          <p:cNvPr id="30" name="TextBox 29">
            <a:extLst>
              <a:ext uri="{FF2B5EF4-FFF2-40B4-BE49-F238E27FC236}">
                <a16:creationId xmlns:a16="http://schemas.microsoft.com/office/drawing/2014/main" id="{ADC4895A-3576-5A0C-8E36-BB544F85F133}"/>
              </a:ext>
            </a:extLst>
          </p:cNvPr>
          <p:cNvSpPr txBox="1"/>
          <p:nvPr/>
        </p:nvSpPr>
        <p:spPr>
          <a:xfrm>
            <a:off x="5913619" y="5756970"/>
            <a:ext cx="1033553" cy="282900"/>
          </a:xfrm>
          <a:prstGeom prst="rect">
            <a:avLst/>
          </a:prstGeom>
          <a:noFill/>
        </p:spPr>
        <p:txBody>
          <a:bodyPr wrap="square">
            <a:spAutoFit/>
          </a:bodyPr>
          <a:lstStyle/>
          <a:p>
            <a:pPr algn="ctr"/>
            <a:r>
              <a:rPr lang="en-US" sz="1200" kern="0" spc="40" dirty="0">
                <a:solidFill>
                  <a:schemeClr val="bg1"/>
                </a:solidFill>
                <a:latin typeface="Century Gothic" panose="020B0502020202020204" pitchFamily="34" charset="0"/>
                <a:cs typeface="Times New Roman" panose="02020603050405020304" pitchFamily="18" charset="0"/>
              </a:rPr>
              <a:t>Socialites</a:t>
            </a:r>
            <a:endParaRPr lang="en-IN" sz="1200" dirty="0">
              <a:solidFill>
                <a:schemeClr val="bg1"/>
              </a:solidFill>
              <a:latin typeface="Century Gothic" panose="020B0502020202020204" pitchFamily="34" charset="0"/>
            </a:endParaRPr>
          </a:p>
        </p:txBody>
      </p:sp>
      <p:pic>
        <p:nvPicPr>
          <p:cNvPr id="4" name="Picture 3">
            <a:extLst>
              <a:ext uri="{FF2B5EF4-FFF2-40B4-BE49-F238E27FC236}">
                <a16:creationId xmlns:a16="http://schemas.microsoft.com/office/drawing/2014/main" id="{5CB3C302-8F96-07EF-F333-E2D50B9F2D0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7559675" cy="7559675"/>
          </a:xfrm>
          <a:prstGeom prst="rect">
            <a:avLst/>
          </a:prstGeom>
        </p:spPr>
      </p:pic>
    </p:spTree>
    <p:extLst>
      <p:ext uri="{BB962C8B-B14F-4D97-AF65-F5344CB8AC3E}">
        <p14:creationId xmlns:p14="http://schemas.microsoft.com/office/powerpoint/2010/main" val="19978904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61B51E31-9561-2367-3917-DEA931372A6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7559675" cy="7559675"/>
          </a:xfrm>
          <a:prstGeom prst="rect">
            <a:avLst/>
          </a:prstGeom>
        </p:spPr>
      </p:pic>
    </p:spTree>
    <p:extLst>
      <p:ext uri="{BB962C8B-B14F-4D97-AF65-F5344CB8AC3E}">
        <p14:creationId xmlns:p14="http://schemas.microsoft.com/office/powerpoint/2010/main" val="152000070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28A18FF-0AB2-8773-7101-991A39006A1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7559675" cy="7559675"/>
          </a:xfrm>
          <a:prstGeom prst="rect">
            <a:avLst/>
          </a:prstGeom>
        </p:spPr>
      </p:pic>
      <p:sp>
        <p:nvSpPr>
          <p:cNvPr id="4" name="Rectangle: Rounded Corners 3">
            <a:extLst>
              <a:ext uri="{FF2B5EF4-FFF2-40B4-BE49-F238E27FC236}">
                <a16:creationId xmlns:a16="http://schemas.microsoft.com/office/drawing/2014/main" id="{E603C931-0216-A29E-CDCA-C8568A9DA739}"/>
              </a:ext>
            </a:extLst>
          </p:cNvPr>
          <p:cNvSpPr/>
          <p:nvPr/>
        </p:nvSpPr>
        <p:spPr>
          <a:xfrm>
            <a:off x="1189036" y="6786248"/>
            <a:ext cx="5181601" cy="381104"/>
          </a:xfrm>
          <a:prstGeom prst="roundRect">
            <a:avLst/>
          </a:prstGeom>
          <a:solidFill>
            <a:schemeClr val="tx1">
              <a:lumMod val="50000"/>
              <a:lumOff val="50000"/>
            </a:schemeClr>
          </a:solidFill>
          <a:ln>
            <a:noFill/>
          </a:ln>
        </p:spPr>
        <p:style>
          <a:lnRef idx="3">
            <a:schemeClr val="lt1"/>
          </a:lnRef>
          <a:fillRef idx="1">
            <a:schemeClr val="accent4"/>
          </a:fillRef>
          <a:effectRef idx="1">
            <a:schemeClr val="accent4"/>
          </a:effectRef>
          <a:fontRef idx="minor">
            <a:schemeClr val="lt1"/>
          </a:fontRef>
        </p:style>
        <p:txBody>
          <a:bodyPr rtlCol="0" anchor="ctr"/>
          <a:lstStyle/>
          <a:p>
            <a:pPr algn="ctr"/>
            <a:endParaRPr lang="en-IN"/>
          </a:p>
        </p:txBody>
      </p:sp>
      <p:sp>
        <p:nvSpPr>
          <p:cNvPr id="2" name="TextBox 1">
            <a:extLst>
              <a:ext uri="{FF2B5EF4-FFF2-40B4-BE49-F238E27FC236}">
                <a16:creationId xmlns:a16="http://schemas.microsoft.com/office/drawing/2014/main" id="{8836F44B-592E-921E-1F19-639ECC796A92}"/>
              </a:ext>
            </a:extLst>
          </p:cNvPr>
          <p:cNvSpPr txBox="1"/>
          <p:nvPr/>
        </p:nvSpPr>
        <p:spPr>
          <a:xfrm>
            <a:off x="1262855" y="6839956"/>
            <a:ext cx="5033964" cy="261610"/>
          </a:xfrm>
          <a:prstGeom prst="rect">
            <a:avLst/>
          </a:prstGeom>
          <a:noFill/>
        </p:spPr>
        <p:txBody>
          <a:bodyPr wrap="square">
            <a:spAutoFit/>
          </a:bodyPr>
          <a:lstStyle/>
          <a:p>
            <a:r>
              <a:rPr lang="en-IN" sz="1100" b="1" dirty="0">
                <a:solidFill>
                  <a:schemeClr val="bg1"/>
                </a:solidFill>
                <a:latin typeface="Century Gothic" panose="020B0502020202020204" pitchFamily="34" charset="0"/>
              </a:rPr>
              <a:t>FOR ENQUIRY REGISTRATION	+91 9833839951 </a:t>
            </a:r>
            <a:r>
              <a:rPr lang="en-IN" sz="1100" b="1" dirty="0">
                <a:solidFill>
                  <a:srgbClr val="66CCFF"/>
                </a:solidFill>
                <a:latin typeface="Century Gothic" panose="020B0502020202020204" pitchFamily="34" charset="0"/>
              </a:rPr>
              <a:t>(CALL OR WHATSAPP)</a:t>
            </a:r>
            <a:endParaRPr lang="en-IN" sz="1100" b="1" dirty="0">
              <a:solidFill>
                <a:schemeClr val="bg1"/>
              </a:solidFill>
              <a:latin typeface="Century Gothic" panose="020B0502020202020204" pitchFamily="34" charset="0"/>
            </a:endParaRPr>
          </a:p>
        </p:txBody>
      </p:sp>
    </p:spTree>
    <p:extLst>
      <p:ext uri="{BB962C8B-B14F-4D97-AF65-F5344CB8AC3E}">
        <p14:creationId xmlns:p14="http://schemas.microsoft.com/office/powerpoint/2010/main" val="3407433015"/>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3361</TotalTime>
  <Words>1334</Words>
  <Application>Microsoft Office PowerPoint</Application>
  <PresentationFormat>Custom</PresentationFormat>
  <Paragraphs>105</Paragraphs>
  <Slides>14</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14</vt:i4>
      </vt:variant>
    </vt:vector>
  </HeadingPairs>
  <TitlesOfParts>
    <vt:vector size="20" baseType="lpstr">
      <vt:lpstr>Arial</vt:lpstr>
      <vt:lpstr>Calibri</vt:lpstr>
      <vt:lpstr>Calibri Light</vt:lpstr>
      <vt:lpstr>Century Gothic</vt:lpstr>
      <vt:lpstr>Symbol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Roshni Cardoza</dc:creator>
  <cp:lastModifiedBy>Roshni Cardoza</cp:lastModifiedBy>
  <cp:revision>116</cp:revision>
  <dcterms:created xsi:type="dcterms:W3CDTF">2022-11-24T05:22:11Z</dcterms:created>
  <dcterms:modified xsi:type="dcterms:W3CDTF">2024-09-19T17:17:19Z</dcterms:modified>
</cp:coreProperties>
</file>